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499" r:id="rId2"/>
    <p:sldId id="500" r:id="rId3"/>
    <p:sldId id="263" r:id="rId4"/>
    <p:sldId id="498" r:id="rId5"/>
    <p:sldId id="479" r:id="rId6"/>
    <p:sldId id="482" r:id="rId7"/>
    <p:sldId id="483" r:id="rId8"/>
    <p:sldId id="484" r:id="rId9"/>
    <p:sldId id="485" r:id="rId10"/>
    <p:sldId id="486" r:id="rId11"/>
    <p:sldId id="487" r:id="rId12"/>
    <p:sldId id="481" r:id="rId13"/>
    <p:sldId id="488" r:id="rId14"/>
    <p:sldId id="489" r:id="rId15"/>
    <p:sldId id="493" r:id="rId16"/>
    <p:sldId id="494" r:id="rId17"/>
    <p:sldId id="491" r:id="rId18"/>
    <p:sldId id="492" r:id="rId19"/>
    <p:sldId id="495" r:id="rId20"/>
    <p:sldId id="271" r:id="rId21"/>
    <p:sldId id="501" r:id="rId22"/>
    <p:sldId id="25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43D5C5-AE71-4519-A35B-418BCC616D11}" v="9" dt="2024-09-25T02:57:28.7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6" autoAdjust="0"/>
    <p:restoredTop sz="94660"/>
  </p:normalViewPr>
  <p:slideViewPr>
    <p:cSldViewPr snapToGrid="0">
      <p:cViewPr varScale="1">
        <p:scale>
          <a:sx n="73" d="100"/>
          <a:sy n="73" d="100"/>
        </p:scale>
        <p:origin x="48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 Doan Ngoc" userId="342a0910-51f5-4518-8ca6-5a0fd22f4f38" providerId="ADAL" clId="{4343D5C5-AE71-4519-A35B-418BCC616D11}"/>
    <pc:docChg chg="custSel addSld modSld">
      <pc:chgData name="Ha Doan Ngoc" userId="342a0910-51f5-4518-8ca6-5a0fd22f4f38" providerId="ADAL" clId="{4343D5C5-AE71-4519-A35B-418BCC616D11}" dt="2024-09-25T03:01:25.783" v="2900" actId="1076"/>
      <pc:docMkLst>
        <pc:docMk/>
      </pc:docMkLst>
      <pc:sldChg chg="addSp modSp mod">
        <pc:chgData name="Ha Doan Ngoc" userId="342a0910-51f5-4518-8ca6-5a0fd22f4f38" providerId="ADAL" clId="{4343D5C5-AE71-4519-A35B-418BCC616D11}" dt="2024-09-25T02:24:15.820" v="1303" actId="1076"/>
        <pc:sldMkLst>
          <pc:docMk/>
          <pc:sldMk cId="955318118" sldId="256"/>
        </pc:sldMkLst>
        <pc:spChg chg="add mod">
          <ac:chgData name="Ha Doan Ngoc" userId="342a0910-51f5-4518-8ca6-5a0fd22f4f38" providerId="ADAL" clId="{4343D5C5-AE71-4519-A35B-418BCC616D11}" dt="2024-09-25T02:24:15.820" v="1303" actId="1076"/>
          <ac:spMkLst>
            <pc:docMk/>
            <pc:sldMk cId="955318118" sldId="256"/>
            <ac:spMk id="6" creationId="{FAAE688B-D3AD-03A4-1796-0C98105D6AA9}"/>
          </ac:spMkLst>
        </pc:spChg>
      </pc:sldChg>
      <pc:sldChg chg="addSp modSp mod">
        <pc:chgData name="Ha Doan Ngoc" userId="342a0910-51f5-4518-8ca6-5a0fd22f4f38" providerId="ADAL" clId="{4343D5C5-AE71-4519-A35B-418BCC616D11}" dt="2024-09-25T02:26:53.735" v="1620" actId="14100"/>
        <pc:sldMkLst>
          <pc:docMk/>
          <pc:sldMk cId="285592440" sldId="481"/>
        </pc:sldMkLst>
        <pc:spChg chg="add mod">
          <ac:chgData name="Ha Doan Ngoc" userId="342a0910-51f5-4518-8ca6-5a0fd22f4f38" providerId="ADAL" clId="{4343D5C5-AE71-4519-A35B-418BCC616D11}" dt="2024-09-25T02:26:53.735" v="1620" actId="14100"/>
          <ac:spMkLst>
            <pc:docMk/>
            <pc:sldMk cId="285592440" sldId="481"/>
            <ac:spMk id="2" creationId="{F17ACD5A-5C58-D59A-938E-463345E73E55}"/>
          </ac:spMkLst>
        </pc:spChg>
      </pc:sldChg>
      <pc:sldChg chg="addSp delSp modSp mod">
        <pc:chgData name="Ha Doan Ngoc" userId="342a0910-51f5-4518-8ca6-5a0fd22f4f38" providerId="ADAL" clId="{4343D5C5-AE71-4519-A35B-418BCC616D11}" dt="2024-09-25T02:39:19.376" v="2175" actId="1076"/>
        <pc:sldMkLst>
          <pc:docMk/>
          <pc:sldMk cId="662309292" sldId="482"/>
        </pc:sldMkLst>
        <pc:spChg chg="add del mod">
          <ac:chgData name="Ha Doan Ngoc" userId="342a0910-51f5-4518-8ca6-5a0fd22f4f38" providerId="ADAL" clId="{4343D5C5-AE71-4519-A35B-418BCC616D11}" dt="2024-09-25T02:07:46.222" v="61" actId="478"/>
          <ac:spMkLst>
            <pc:docMk/>
            <pc:sldMk cId="662309292" sldId="482"/>
            <ac:spMk id="7" creationId="{F35354ED-A75C-9FC2-8F1B-8F2405085216}"/>
          </ac:spMkLst>
        </pc:spChg>
        <pc:spChg chg="add mod">
          <ac:chgData name="Ha Doan Ngoc" userId="342a0910-51f5-4518-8ca6-5a0fd22f4f38" providerId="ADAL" clId="{4343D5C5-AE71-4519-A35B-418BCC616D11}" dt="2024-09-25T02:39:19.376" v="2175" actId="1076"/>
          <ac:spMkLst>
            <pc:docMk/>
            <pc:sldMk cId="662309292" sldId="482"/>
            <ac:spMk id="8" creationId="{1F1471BB-B92E-4C0B-1E3A-2C62EAD4F607}"/>
          </ac:spMkLst>
        </pc:spChg>
      </pc:sldChg>
      <pc:sldChg chg="addSp delSp modSp mod">
        <pc:chgData name="Ha Doan Ngoc" userId="342a0910-51f5-4518-8ca6-5a0fd22f4f38" providerId="ADAL" clId="{4343D5C5-AE71-4519-A35B-418BCC616D11}" dt="2024-09-25T02:18:11.760" v="659" actId="21"/>
        <pc:sldMkLst>
          <pc:docMk/>
          <pc:sldMk cId="2518623463" sldId="484"/>
        </pc:sldMkLst>
        <pc:spChg chg="add del mod">
          <ac:chgData name="Ha Doan Ngoc" userId="342a0910-51f5-4518-8ca6-5a0fd22f4f38" providerId="ADAL" clId="{4343D5C5-AE71-4519-A35B-418BCC616D11}" dt="2024-09-25T02:18:11.760" v="659" actId="21"/>
          <ac:spMkLst>
            <pc:docMk/>
            <pc:sldMk cId="2518623463" sldId="484"/>
            <ac:spMk id="3" creationId="{CED44F0D-8383-E426-80FA-434E1028516D}"/>
          </ac:spMkLst>
        </pc:spChg>
      </pc:sldChg>
      <pc:sldChg chg="addSp modSp mod">
        <pc:chgData name="Ha Doan Ngoc" userId="342a0910-51f5-4518-8ca6-5a0fd22f4f38" providerId="ADAL" clId="{4343D5C5-AE71-4519-A35B-418BCC616D11}" dt="2024-09-25T02:18:30.776" v="661" actId="20577"/>
        <pc:sldMkLst>
          <pc:docMk/>
          <pc:sldMk cId="245233932" sldId="485"/>
        </pc:sldMkLst>
        <pc:spChg chg="add mod">
          <ac:chgData name="Ha Doan Ngoc" userId="342a0910-51f5-4518-8ca6-5a0fd22f4f38" providerId="ADAL" clId="{4343D5C5-AE71-4519-A35B-418BCC616D11}" dt="2024-09-25T02:18:30.776" v="661" actId="20577"/>
          <ac:spMkLst>
            <pc:docMk/>
            <pc:sldMk cId="245233932" sldId="485"/>
            <ac:spMk id="3" creationId="{CED44F0D-8383-E426-80FA-434E1028516D}"/>
          </ac:spMkLst>
        </pc:spChg>
      </pc:sldChg>
      <pc:sldChg chg="addSp delSp modSp mod">
        <pc:chgData name="Ha Doan Ngoc" userId="342a0910-51f5-4518-8ca6-5a0fd22f4f38" providerId="ADAL" clId="{4343D5C5-AE71-4519-A35B-418BCC616D11}" dt="2024-09-25T02:20:12.367" v="663" actId="21"/>
        <pc:sldMkLst>
          <pc:docMk/>
          <pc:sldMk cId="1962677677" sldId="486"/>
        </pc:sldMkLst>
        <pc:spChg chg="add del mod">
          <ac:chgData name="Ha Doan Ngoc" userId="342a0910-51f5-4518-8ca6-5a0fd22f4f38" providerId="ADAL" clId="{4343D5C5-AE71-4519-A35B-418BCC616D11}" dt="2024-09-25T02:20:12.367" v="663" actId="21"/>
          <ac:spMkLst>
            <pc:docMk/>
            <pc:sldMk cId="1962677677" sldId="486"/>
            <ac:spMk id="3" creationId="{83D9ABDF-253B-9D06-28C5-4013FEAD2587}"/>
          </ac:spMkLst>
        </pc:spChg>
      </pc:sldChg>
      <pc:sldChg chg="addSp modSp mod">
        <pc:chgData name="Ha Doan Ngoc" userId="342a0910-51f5-4518-8ca6-5a0fd22f4f38" providerId="ADAL" clId="{4343D5C5-AE71-4519-A35B-418BCC616D11}" dt="2024-09-25T02:47:27.264" v="2230" actId="1076"/>
        <pc:sldMkLst>
          <pc:docMk/>
          <pc:sldMk cId="3553828524" sldId="487"/>
        </pc:sldMkLst>
        <pc:spChg chg="add mod">
          <ac:chgData name="Ha Doan Ngoc" userId="342a0910-51f5-4518-8ca6-5a0fd22f4f38" providerId="ADAL" clId="{4343D5C5-AE71-4519-A35B-418BCC616D11}" dt="2024-09-25T02:47:27.264" v="2230" actId="1076"/>
          <ac:spMkLst>
            <pc:docMk/>
            <pc:sldMk cId="3553828524" sldId="487"/>
            <ac:spMk id="3" creationId="{83D9ABDF-253B-9D06-28C5-4013FEAD2587}"/>
          </ac:spMkLst>
        </pc:spChg>
      </pc:sldChg>
      <pc:sldChg chg="addSp modSp mod">
        <pc:chgData name="Ha Doan Ngoc" userId="342a0910-51f5-4518-8ca6-5a0fd22f4f38" providerId="ADAL" clId="{4343D5C5-AE71-4519-A35B-418BCC616D11}" dt="2024-09-25T02:28:35.391" v="1788" actId="20577"/>
        <pc:sldMkLst>
          <pc:docMk/>
          <pc:sldMk cId="864333958" sldId="488"/>
        </pc:sldMkLst>
        <pc:spChg chg="add mod">
          <ac:chgData name="Ha Doan Ngoc" userId="342a0910-51f5-4518-8ca6-5a0fd22f4f38" providerId="ADAL" clId="{4343D5C5-AE71-4519-A35B-418BCC616D11}" dt="2024-09-25T02:28:35.391" v="1788" actId="20577"/>
          <ac:spMkLst>
            <pc:docMk/>
            <pc:sldMk cId="864333958" sldId="488"/>
            <ac:spMk id="3" creationId="{79DBC6AA-67A1-E02A-1431-FBE0305DDE18}"/>
          </ac:spMkLst>
        </pc:spChg>
      </pc:sldChg>
      <pc:sldChg chg="addSp modSp mod">
        <pc:chgData name="Ha Doan Ngoc" userId="342a0910-51f5-4518-8ca6-5a0fd22f4f38" providerId="ADAL" clId="{4343D5C5-AE71-4519-A35B-418BCC616D11}" dt="2024-09-25T02:57:17.230" v="2350" actId="20577"/>
        <pc:sldMkLst>
          <pc:docMk/>
          <pc:sldMk cId="819664612" sldId="492"/>
        </pc:sldMkLst>
        <pc:spChg chg="add mod">
          <ac:chgData name="Ha Doan Ngoc" userId="342a0910-51f5-4518-8ca6-5a0fd22f4f38" providerId="ADAL" clId="{4343D5C5-AE71-4519-A35B-418BCC616D11}" dt="2024-09-25T02:57:17.230" v="2350" actId="20577"/>
          <ac:spMkLst>
            <pc:docMk/>
            <pc:sldMk cId="819664612" sldId="492"/>
            <ac:spMk id="4" creationId="{4899DE75-480B-1A97-300D-D7C60A6B10DF}"/>
          </ac:spMkLst>
        </pc:spChg>
      </pc:sldChg>
      <pc:sldChg chg="addSp modSp mod">
        <pc:chgData name="Ha Doan Ngoc" userId="342a0910-51f5-4518-8ca6-5a0fd22f4f38" providerId="ADAL" clId="{4343D5C5-AE71-4519-A35B-418BCC616D11}" dt="2024-09-25T02:31:17.295" v="2082" actId="1076"/>
        <pc:sldMkLst>
          <pc:docMk/>
          <pc:sldMk cId="2536794117" sldId="493"/>
        </pc:sldMkLst>
        <pc:spChg chg="add mod">
          <ac:chgData name="Ha Doan Ngoc" userId="342a0910-51f5-4518-8ca6-5a0fd22f4f38" providerId="ADAL" clId="{4343D5C5-AE71-4519-A35B-418BCC616D11}" dt="2024-09-25T02:31:17.295" v="2082" actId="1076"/>
          <ac:spMkLst>
            <pc:docMk/>
            <pc:sldMk cId="2536794117" sldId="493"/>
            <ac:spMk id="2" creationId="{D1444ED0-C0DE-0AB7-9EAC-0CA1F5F5080B}"/>
          </ac:spMkLst>
        </pc:spChg>
      </pc:sldChg>
      <pc:sldChg chg="addSp modSp mod">
        <pc:chgData name="Ha Doan Ngoc" userId="342a0910-51f5-4518-8ca6-5a0fd22f4f38" providerId="ADAL" clId="{4343D5C5-AE71-4519-A35B-418BCC616D11}" dt="2024-09-25T02:35:11.268" v="2168" actId="20577"/>
        <pc:sldMkLst>
          <pc:docMk/>
          <pc:sldMk cId="4098890966" sldId="494"/>
        </pc:sldMkLst>
        <pc:spChg chg="add mod">
          <ac:chgData name="Ha Doan Ngoc" userId="342a0910-51f5-4518-8ca6-5a0fd22f4f38" providerId="ADAL" clId="{4343D5C5-AE71-4519-A35B-418BCC616D11}" dt="2024-09-25T02:35:11.268" v="2168" actId="20577"/>
          <ac:spMkLst>
            <pc:docMk/>
            <pc:sldMk cId="4098890966" sldId="494"/>
            <ac:spMk id="2" creationId="{A68D5363-B84F-8828-5D22-8F924C5AB02E}"/>
          </ac:spMkLst>
        </pc:spChg>
      </pc:sldChg>
      <pc:sldChg chg="modSp mod">
        <pc:chgData name="Ha Doan Ngoc" userId="342a0910-51f5-4518-8ca6-5a0fd22f4f38" providerId="ADAL" clId="{4343D5C5-AE71-4519-A35B-418BCC616D11}" dt="2024-09-25T03:01:25.783" v="2900" actId="1076"/>
        <pc:sldMkLst>
          <pc:docMk/>
          <pc:sldMk cId="2559842824" sldId="495"/>
        </pc:sldMkLst>
        <pc:spChg chg="mod">
          <ac:chgData name="Ha Doan Ngoc" userId="342a0910-51f5-4518-8ca6-5a0fd22f4f38" providerId="ADAL" clId="{4343D5C5-AE71-4519-A35B-418BCC616D11}" dt="2024-09-25T03:01:25.783" v="2900" actId="1076"/>
          <ac:spMkLst>
            <pc:docMk/>
            <pc:sldMk cId="2559842824" sldId="495"/>
            <ac:spMk id="7" creationId="{654F2E9C-3044-446F-9B31-B9869EF7E096}"/>
          </ac:spMkLst>
        </pc:spChg>
        <pc:graphicFrameChg chg="mod modGraphic">
          <ac:chgData name="Ha Doan Ngoc" userId="342a0910-51f5-4518-8ca6-5a0fd22f4f38" providerId="ADAL" clId="{4343D5C5-AE71-4519-A35B-418BCC616D11}" dt="2024-09-25T03:01:23.282" v="2899" actId="14100"/>
          <ac:graphicFrameMkLst>
            <pc:docMk/>
            <pc:sldMk cId="2559842824" sldId="495"/>
            <ac:graphicFrameMk id="2" creationId="{7E113674-ED56-45B2-BAA4-99AFE442EC14}"/>
          </ac:graphicFrameMkLst>
        </pc:graphicFrameChg>
      </pc:sldChg>
      <pc:sldChg chg="addSp delSp modSp new mod">
        <pc:chgData name="Ha Doan Ngoc" userId="342a0910-51f5-4518-8ca6-5a0fd22f4f38" providerId="ADAL" clId="{4343D5C5-AE71-4519-A35B-418BCC616D11}" dt="2024-09-25T03:00:54.793" v="2897" actId="20577"/>
        <pc:sldMkLst>
          <pc:docMk/>
          <pc:sldMk cId="1604003072" sldId="496"/>
        </pc:sldMkLst>
        <pc:spChg chg="del">
          <ac:chgData name="Ha Doan Ngoc" userId="342a0910-51f5-4518-8ca6-5a0fd22f4f38" providerId="ADAL" clId="{4343D5C5-AE71-4519-A35B-418BCC616D11}" dt="2024-09-25T02:57:27.924" v="2352" actId="478"/>
          <ac:spMkLst>
            <pc:docMk/>
            <pc:sldMk cId="1604003072" sldId="496"/>
            <ac:spMk id="2" creationId="{1EA21D7F-0457-A1B5-69FA-769356BB73C8}"/>
          </ac:spMkLst>
        </pc:spChg>
        <pc:spChg chg="del">
          <ac:chgData name="Ha Doan Ngoc" userId="342a0910-51f5-4518-8ca6-5a0fd22f4f38" providerId="ADAL" clId="{4343D5C5-AE71-4519-A35B-418BCC616D11}" dt="2024-09-25T02:57:27.924" v="2352" actId="478"/>
          <ac:spMkLst>
            <pc:docMk/>
            <pc:sldMk cId="1604003072" sldId="496"/>
            <ac:spMk id="3" creationId="{55EC43DE-4242-85FE-835D-379885534093}"/>
          </ac:spMkLst>
        </pc:spChg>
        <pc:spChg chg="add mod">
          <ac:chgData name="Ha Doan Ngoc" userId="342a0910-51f5-4518-8ca6-5a0fd22f4f38" providerId="ADAL" clId="{4343D5C5-AE71-4519-A35B-418BCC616D11}" dt="2024-09-25T03:00:54.793" v="2897" actId="20577"/>
          <ac:spMkLst>
            <pc:docMk/>
            <pc:sldMk cId="1604003072" sldId="496"/>
            <ac:spMk id="4" creationId="{FC643E0E-F582-1A17-9EE3-1B869C08270F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3027B4-25E4-4C57-92B3-FF991BD78A72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62970A-AC83-412B-B247-EE8F7DA79CF3}">
      <dgm:prSet phldrT="[Text]" custT="1"/>
      <dgm:spPr/>
      <dgm:t>
        <a:bodyPr/>
        <a:lstStyle/>
        <a:p>
          <a:r>
            <a:rPr lang="en-US" sz="3600" dirty="0">
              <a:latin typeface="Meiryo" panose="020B0604030504040204" pitchFamily="34" charset="-128"/>
              <a:ea typeface="Meiryo" panose="020B0604030504040204" pitchFamily="34" charset="-128"/>
            </a:rPr>
            <a:t>Hien IT</a:t>
          </a:r>
        </a:p>
      </dgm:t>
    </dgm:pt>
    <dgm:pt modelId="{2E54DD5B-E82E-4668-8E17-6AEA758E5095}" type="parTrans" cxnId="{BC31AE51-9572-49F6-BB2D-B6EC0687F0BC}">
      <dgm:prSet/>
      <dgm:spPr/>
      <dgm:t>
        <a:bodyPr/>
        <a:lstStyle/>
        <a:p>
          <a:endParaRPr lang="en-US" sz="1100">
            <a:latin typeface="Meiryo" panose="020B0604030504040204" pitchFamily="34" charset="-128"/>
            <a:ea typeface="Meiryo" panose="020B0604030504040204" pitchFamily="34" charset="-128"/>
          </a:endParaRPr>
        </a:p>
      </dgm:t>
    </dgm:pt>
    <dgm:pt modelId="{EE6801B8-B7BE-42C1-A5C3-4DD37A357FD3}" type="sibTrans" cxnId="{BC31AE51-9572-49F6-BB2D-B6EC0687F0BC}">
      <dgm:prSet custT="1"/>
      <dgm:spPr/>
      <dgm:t>
        <a:bodyPr/>
        <a:lstStyle/>
        <a:p>
          <a:r>
            <a:rPr lang="en-US" sz="1200" dirty="0">
              <a:latin typeface="Meiryo" panose="020B0604030504040204" pitchFamily="34" charset="-128"/>
              <a:ea typeface="Meiryo" panose="020B0604030504040204" pitchFamily="34" charset="-128"/>
            </a:rPr>
            <a:t>Project Manager</a:t>
          </a:r>
        </a:p>
      </dgm:t>
    </dgm:pt>
    <dgm:pt modelId="{05DB4FBA-F9CE-45A4-B92D-221363D88F89}" type="asst">
      <dgm:prSet phldrT="[Text]" custT="1"/>
      <dgm:spPr/>
      <dgm:t>
        <a:bodyPr/>
        <a:lstStyle/>
        <a:p>
          <a:r>
            <a:rPr lang="en-US" sz="3600" dirty="0">
              <a:latin typeface="Meiryo" panose="020B0604030504040204" pitchFamily="34" charset="-128"/>
              <a:ea typeface="Meiryo" panose="020B0604030504040204" pitchFamily="34" charset="-128"/>
            </a:rPr>
            <a:t>Minh IT</a:t>
          </a:r>
        </a:p>
      </dgm:t>
    </dgm:pt>
    <dgm:pt modelId="{0752B323-BD4F-4701-BDE1-6287F9C87941}" type="parTrans" cxnId="{92D156C0-F017-4A25-B5C9-0153448BA7E4}">
      <dgm:prSet/>
      <dgm:spPr/>
      <dgm:t>
        <a:bodyPr/>
        <a:lstStyle/>
        <a:p>
          <a:endParaRPr lang="en-US" sz="1100">
            <a:latin typeface="Meiryo" panose="020B0604030504040204" pitchFamily="34" charset="-128"/>
            <a:ea typeface="Meiryo" panose="020B0604030504040204" pitchFamily="34" charset="-128"/>
          </a:endParaRPr>
        </a:p>
      </dgm:t>
    </dgm:pt>
    <dgm:pt modelId="{ECA93B4A-AE1F-4777-8136-5728FD85225B}" type="sibTrans" cxnId="{92D156C0-F017-4A25-B5C9-0153448BA7E4}">
      <dgm:prSet custT="1"/>
      <dgm:spPr/>
      <dgm:t>
        <a:bodyPr/>
        <a:lstStyle/>
        <a:p>
          <a:r>
            <a:rPr lang="en-US" sz="1400" dirty="0">
              <a:latin typeface="Meiryo" panose="020B0604030504040204" pitchFamily="34" charset="-128"/>
              <a:ea typeface="Meiryo" panose="020B0604030504040204" pitchFamily="34" charset="-128"/>
            </a:rPr>
            <a:t>Project Leader </a:t>
          </a:r>
        </a:p>
      </dgm:t>
    </dgm:pt>
    <dgm:pt modelId="{B9C5D97A-065C-4667-9533-A2AFF876CFEF}">
      <dgm:prSet phldrT="[Text]" custT="1"/>
      <dgm:spPr/>
      <dgm:t>
        <a:bodyPr/>
        <a:lstStyle/>
        <a:p>
          <a:r>
            <a:rPr lang="en-US" sz="3600" dirty="0">
              <a:latin typeface="Meiryo" panose="020B0604030504040204" pitchFamily="34" charset="-128"/>
              <a:ea typeface="Meiryo" panose="020B0604030504040204" pitchFamily="34" charset="-128"/>
            </a:rPr>
            <a:t>OQC</a:t>
          </a:r>
        </a:p>
      </dgm:t>
    </dgm:pt>
    <dgm:pt modelId="{955E888A-64F1-4726-9D79-1F03CE7E0694}" type="parTrans" cxnId="{D6A033B0-552B-4D76-A588-910384763852}">
      <dgm:prSet/>
      <dgm:spPr/>
      <dgm:t>
        <a:bodyPr/>
        <a:lstStyle/>
        <a:p>
          <a:endParaRPr lang="en-US" sz="1100">
            <a:latin typeface="Meiryo" panose="020B0604030504040204" pitchFamily="34" charset="-128"/>
            <a:ea typeface="Meiryo" panose="020B0604030504040204" pitchFamily="34" charset="-128"/>
          </a:endParaRPr>
        </a:p>
      </dgm:t>
    </dgm:pt>
    <dgm:pt modelId="{9B7F851C-BD17-4AC9-9370-40BE150E5676}" type="sibTrans" cxnId="{D6A033B0-552B-4D76-A588-910384763852}">
      <dgm:prSet custT="1"/>
      <dgm:spPr/>
      <dgm:t>
        <a:bodyPr/>
        <a:lstStyle/>
        <a:p>
          <a:r>
            <a:rPr lang="en-US" sz="1400" dirty="0">
              <a:latin typeface="Meiryo" panose="020B0604030504040204" pitchFamily="34" charset="-128"/>
              <a:ea typeface="Meiryo" panose="020B0604030504040204" pitchFamily="34" charset="-128"/>
            </a:rPr>
            <a:t>Member</a:t>
          </a:r>
        </a:p>
      </dgm:t>
    </dgm:pt>
    <dgm:pt modelId="{65C8768E-9101-4910-90B0-E9D2D3784F51}">
      <dgm:prSet phldrT="[Text]" custT="1"/>
      <dgm:spPr/>
      <dgm:t>
        <a:bodyPr/>
        <a:lstStyle/>
        <a:p>
          <a:r>
            <a:rPr lang="en-US" sz="3600" dirty="0">
              <a:latin typeface="Meiryo" panose="020B0604030504040204" pitchFamily="34" charset="-128"/>
              <a:ea typeface="Meiryo" panose="020B0604030504040204" pitchFamily="34" charset="-128"/>
            </a:rPr>
            <a:t>FA</a:t>
          </a:r>
        </a:p>
      </dgm:t>
    </dgm:pt>
    <dgm:pt modelId="{3C384EAD-C621-4ED2-9A71-DE6C01206546}" type="parTrans" cxnId="{40E01508-B54E-424F-BDDB-7BCA2E04A725}">
      <dgm:prSet/>
      <dgm:spPr/>
      <dgm:t>
        <a:bodyPr/>
        <a:lstStyle/>
        <a:p>
          <a:endParaRPr lang="en-US" sz="1100">
            <a:latin typeface="Meiryo" panose="020B0604030504040204" pitchFamily="34" charset="-128"/>
            <a:ea typeface="Meiryo" panose="020B0604030504040204" pitchFamily="34" charset="-128"/>
          </a:endParaRPr>
        </a:p>
      </dgm:t>
    </dgm:pt>
    <dgm:pt modelId="{8D317F17-9DDA-4596-800F-49A3E69099EB}" type="sibTrans" cxnId="{40E01508-B54E-424F-BDDB-7BCA2E04A725}">
      <dgm:prSet custT="1"/>
      <dgm:spPr/>
      <dgm:t>
        <a:bodyPr/>
        <a:lstStyle/>
        <a:p>
          <a:r>
            <a:rPr lang="en-US" sz="1400" dirty="0">
              <a:latin typeface="Meiryo" panose="020B0604030504040204" pitchFamily="34" charset="-128"/>
              <a:ea typeface="Meiryo" panose="020B0604030504040204" pitchFamily="34" charset="-128"/>
            </a:rPr>
            <a:t>Member</a:t>
          </a:r>
        </a:p>
      </dgm:t>
    </dgm:pt>
    <dgm:pt modelId="{B9C7F662-2B16-4A73-B3AC-973B2D7EC89E}">
      <dgm:prSet phldrT="[Text]" custT="1"/>
      <dgm:spPr/>
      <dgm:t>
        <a:bodyPr/>
        <a:lstStyle/>
        <a:p>
          <a:r>
            <a:rPr lang="en-US" sz="3600" dirty="0">
              <a:latin typeface="Meiryo" panose="020B0604030504040204" pitchFamily="34" charset="-128"/>
              <a:ea typeface="Meiryo" panose="020B0604030504040204" pitchFamily="34" charset="-128"/>
            </a:rPr>
            <a:t>SCM</a:t>
          </a:r>
        </a:p>
      </dgm:t>
    </dgm:pt>
    <dgm:pt modelId="{5EC952B4-2E00-44AA-8565-2916725BFF17}" type="parTrans" cxnId="{05E86006-0D49-47E2-B062-DD42E89E1C94}">
      <dgm:prSet/>
      <dgm:spPr/>
      <dgm:t>
        <a:bodyPr/>
        <a:lstStyle/>
        <a:p>
          <a:endParaRPr lang="en-US" sz="1100">
            <a:latin typeface="Meiryo" panose="020B0604030504040204" pitchFamily="34" charset="-128"/>
            <a:ea typeface="Meiryo" panose="020B0604030504040204" pitchFamily="34" charset="-128"/>
          </a:endParaRPr>
        </a:p>
      </dgm:t>
    </dgm:pt>
    <dgm:pt modelId="{58A1A785-6C05-462F-A1CE-A5B61589163F}" type="sibTrans" cxnId="{05E86006-0D49-47E2-B062-DD42E89E1C94}">
      <dgm:prSet custT="1"/>
      <dgm:spPr/>
      <dgm:t>
        <a:bodyPr/>
        <a:lstStyle/>
        <a:p>
          <a:r>
            <a:rPr lang="en-US" sz="1400" dirty="0">
              <a:latin typeface="Meiryo" panose="020B0604030504040204" pitchFamily="34" charset="-128"/>
              <a:ea typeface="Meiryo" panose="020B0604030504040204" pitchFamily="34" charset="-128"/>
            </a:rPr>
            <a:t>Member</a:t>
          </a:r>
        </a:p>
      </dgm:t>
    </dgm:pt>
    <dgm:pt modelId="{87282021-D98F-4378-9367-A077D7DEADE1}">
      <dgm:prSet phldrT="[Text]" custT="1"/>
      <dgm:spPr/>
      <dgm:t>
        <a:bodyPr/>
        <a:lstStyle/>
        <a:p>
          <a:r>
            <a:rPr lang="en-US" sz="3600" dirty="0">
              <a:latin typeface="Meiryo" panose="020B0604030504040204" pitchFamily="34" charset="-128"/>
              <a:ea typeface="Meiryo" panose="020B0604030504040204" pitchFamily="34" charset="-128"/>
            </a:rPr>
            <a:t>Add</a:t>
          </a:r>
        </a:p>
      </dgm:t>
    </dgm:pt>
    <dgm:pt modelId="{405C1848-D489-42F7-89B0-C56FA93CE1EA}" type="parTrans" cxnId="{D46C5010-B35D-4D40-A0CD-9CB01DA5101D}">
      <dgm:prSet/>
      <dgm:spPr/>
      <dgm:t>
        <a:bodyPr/>
        <a:lstStyle/>
        <a:p>
          <a:endParaRPr lang="en-US" sz="1100">
            <a:latin typeface="Meiryo" panose="020B0604030504040204" pitchFamily="34" charset="-128"/>
            <a:ea typeface="Meiryo" panose="020B0604030504040204" pitchFamily="34" charset="-128"/>
          </a:endParaRPr>
        </a:p>
      </dgm:t>
    </dgm:pt>
    <dgm:pt modelId="{7EE9A633-33FF-4454-A1AD-B919948887EB}" type="sibTrans" cxnId="{D46C5010-B35D-4D40-A0CD-9CB01DA5101D}">
      <dgm:prSet custT="1"/>
      <dgm:spPr/>
      <dgm:t>
        <a:bodyPr/>
        <a:lstStyle/>
        <a:p>
          <a:r>
            <a:rPr lang="en-US" sz="1400" dirty="0">
              <a:latin typeface="Meiryo" panose="020B0604030504040204" pitchFamily="34" charset="-128"/>
              <a:ea typeface="Meiryo" panose="020B0604030504040204" pitchFamily="34" charset="-128"/>
            </a:rPr>
            <a:t>Member</a:t>
          </a:r>
        </a:p>
      </dgm:t>
    </dgm:pt>
    <dgm:pt modelId="{33C58D82-DADA-4619-8BFF-379FBBC3D890}" type="pres">
      <dgm:prSet presAssocID="{923027B4-25E4-4C57-92B3-FF991BD78A7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443B924-828C-439D-B95B-8CCDEF1F32BD}" type="pres">
      <dgm:prSet presAssocID="{E862970A-AC83-412B-B247-EE8F7DA79CF3}" presName="hierRoot1" presStyleCnt="0">
        <dgm:presLayoutVars>
          <dgm:hierBranch val="init"/>
        </dgm:presLayoutVars>
      </dgm:prSet>
      <dgm:spPr/>
    </dgm:pt>
    <dgm:pt modelId="{47049E8F-7517-44A4-BE87-AD1F11E050B8}" type="pres">
      <dgm:prSet presAssocID="{E862970A-AC83-412B-B247-EE8F7DA79CF3}" presName="rootComposite1" presStyleCnt="0"/>
      <dgm:spPr/>
    </dgm:pt>
    <dgm:pt modelId="{FC1C4AA8-0227-4D48-9652-5D3B1C9AB96C}" type="pres">
      <dgm:prSet presAssocID="{E862970A-AC83-412B-B247-EE8F7DA79CF3}" presName="rootText1" presStyleLbl="node0" presStyleIdx="0" presStyleCnt="1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0126DAB8-2437-49FE-B723-1DDDD84C6488}" type="pres">
      <dgm:prSet presAssocID="{E862970A-AC83-412B-B247-EE8F7DA79CF3}" presName="titleText1" presStyleLbl="fgAcc0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46E96C5-5D94-4E9A-BD5F-A0BD203F3DBF}" type="pres">
      <dgm:prSet presAssocID="{E862970A-AC83-412B-B247-EE8F7DA79CF3}" presName="rootConnector1" presStyleLbl="node1" presStyleIdx="0" presStyleCnt="4"/>
      <dgm:spPr/>
      <dgm:t>
        <a:bodyPr/>
        <a:lstStyle/>
        <a:p>
          <a:endParaRPr lang="en-US"/>
        </a:p>
      </dgm:t>
    </dgm:pt>
    <dgm:pt modelId="{52CF0AF4-E6BC-4F40-BD97-4499DDF69C29}" type="pres">
      <dgm:prSet presAssocID="{E862970A-AC83-412B-B247-EE8F7DA79CF3}" presName="hierChild2" presStyleCnt="0"/>
      <dgm:spPr/>
    </dgm:pt>
    <dgm:pt modelId="{6C15CEC0-2E2C-4CD1-9EE5-C2EBF4C768AE}" type="pres">
      <dgm:prSet presAssocID="{955E888A-64F1-4726-9D79-1F03CE7E0694}" presName="Name37" presStyleLbl="parChTrans1D2" presStyleIdx="0" presStyleCnt="5"/>
      <dgm:spPr/>
      <dgm:t>
        <a:bodyPr/>
        <a:lstStyle/>
        <a:p>
          <a:endParaRPr lang="en-US"/>
        </a:p>
      </dgm:t>
    </dgm:pt>
    <dgm:pt modelId="{FBC41EB8-26AD-4386-80DE-7C5C4FEA030D}" type="pres">
      <dgm:prSet presAssocID="{B9C5D97A-065C-4667-9533-A2AFF876CFEF}" presName="hierRoot2" presStyleCnt="0">
        <dgm:presLayoutVars>
          <dgm:hierBranch val="init"/>
        </dgm:presLayoutVars>
      </dgm:prSet>
      <dgm:spPr/>
    </dgm:pt>
    <dgm:pt modelId="{F2A72FAE-F1AA-4DEB-8975-FC2D882E2C07}" type="pres">
      <dgm:prSet presAssocID="{B9C5D97A-065C-4667-9533-A2AFF876CFEF}" presName="rootComposite" presStyleCnt="0"/>
      <dgm:spPr/>
    </dgm:pt>
    <dgm:pt modelId="{C168DD6B-E2B9-4220-96FF-690A65FADCC9}" type="pres">
      <dgm:prSet presAssocID="{B9C5D97A-065C-4667-9533-A2AFF876CFEF}" presName="rootText" presStyleLbl="node1" presStyleIdx="0" presStyleCnt="4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D287C6B5-3547-4F7E-852C-AB38F09B3D40}" type="pres">
      <dgm:prSet presAssocID="{B9C5D97A-065C-4667-9533-A2AFF876CFEF}" presName="titleText2" presStyleLbl="fgAcc1" presStyleIdx="0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AB96A81E-AB3A-40CA-A7CE-77FDEF28A41B}" type="pres">
      <dgm:prSet presAssocID="{B9C5D97A-065C-4667-9533-A2AFF876CFEF}" presName="rootConnector" presStyleLbl="node2" presStyleIdx="0" presStyleCnt="0"/>
      <dgm:spPr/>
      <dgm:t>
        <a:bodyPr/>
        <a:lstStyle/>
        <a:p>
          <a:endParaRPr lang="en-US"/>
        </a:p>
      </dgm:t>
    </dgm:pt>
    <dgm:pt modelId="{A8C6B63B-EB23-4420-9165-B8039A845421}" type="pres">
      <dgm:prSet presAssocID="{B9C5D97A-065C-4667-9533-A2AFF876CFEF}" presName="hierChild4" presStyleCnt="0"/>
      <dgm:spPr/>
    </dgm:pt>
    <dgm:pt modelId="{2B7CAF3E-1511-4285-8D93-D7F7E33A4356}" type="pres">
      <dgm:prSet presAssocID="{B9C5D97A-065C-4667-9533-A2AFF876CFEF}" presName="hierChild5" presStyleCnt="0"/>
      <dgm:spPr/>
    </dgm:pt>
    <dgm:pt modelId="{77B7DD28-20B9-43F9-BAD1-FF17F1CFE6F4}" type="pres">
      <dgm:prSet presAssocID="{3C384EAD-C621-4ED2-9A71-DE6C01206546}" presName="Name37" presStyleLbl="parChTrans1D2" presStyleIdx="1" presStyleCnt="5"/>
      <dgm:spPr/>
      <dgm:t>
        <a:bodyPr/>
        <a:lstStyle/>
        <a:p>
          <a:endParaRPr lang="en-US"/>
        </a:p>
      </dgm:t>
    </dgm:pt>
    <dgm:pt modelId="{08932E8A-938F-479B-B717-7D27E03A6AB4}" type="pres">
      <dgm:prSet presAssocID="{65C8768E-9101-4910-90B0-E9D2D3784F51}" presName="hierRoot2" presStyleCnt="0">
        <dgm:presLayoutVars>
          <dgm:hierBranch val="init"/>
        </dgm:presLayoutVars>
      </dgm:prSet>
      <dgm:spPr/>
    </dgm:pt>
    <dgm:pt modelId="{09F02811-17F7-4253-845F-F44E4AA731C8}" type="pres">
      <dgm:prSet presAssocID="{65C8768E-9101-4910-90B0-E9D2D3784F51}" presName="rootComposite" presStyleCnt="0"/>
      <dgm:spPr/>
    </dgm:pt>
    <dgm:pt modelId="{B6393ACF-1A77-4DE5-A38F-8CC703D927A3}" type="pres">
      <dgm:prSet presAssocID="{65C8768E-9101-4910-90B0-E9D2D3784F51}" presName="rootText" presStyleLbl="node1" presStyleIdx="1" presStyleCnt="4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9F9DFFBD-E4D5-4837-A568-F81402D32DB2}" type="pres">
      <dgm:prSet presAssocID="{65C8768E-9101-4910-90B0-E9D2D3784F51}" presName="titleText2" presStyleLbl="fgAcc1" presStyleIdx="1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72B042F-7C8B-4E1B-ACFE-0567EE8F35B8}" type="pres">
      <dgm:prSet presAssocID="{65C8768E-9101-4910-90B0-E9D2D3784F51}" presName="rootConnector" presStyleLbl="node2" presStyleIdx="0" presStyleCnt="0"/>
      <dgm:spPr/>
      <dgm:t>
        <a:bodyPr/>
        <a:lstStyle/>
        <a:p>
          <a:endParaRPr lang="en-US"/>
        </a:p>
      </dgm:t>
    </dgm:pt>
    <dgm:pt modelId="{A6C9CA62-3483-479A-AB60-BB304A3490B9}" type="pres">
      <dgm:prSet presAssocID="{65C8768E-9101-4910-90B0-E9D2D3784F51}" presName="hierChild4" presStyleCnt="0"/>
      <dgm:spPr/>
    </dgm:pt>
    <dgm:pt modelId="{2F392478-9C68-4493-A752-BE9AA1760B4C}" type="pres">
      <dgm:prSet presAssocID="{65C8768E-9101-4910-90B0-E9D2D3784F51}" presName="hierChild5" presStyleCnt="0"/>
      <dgm:spPr/>
    </dgm:pt>
    <dgm:pt modelId="{23CA00D8-E921-478A-AEAE-DF87852EF9C4}" type="pres">
      <dgm:prSet presAssocID="{5EC952B4-2E00-44AA-8565-2916725BFF17}" presName="Name37" presStyleLbl="parChTrans1D2" presStyleIdx="2" presStyleCnt="5"/>
      <dgm:spPr/>
      <dgm:t>
        <a:bodyPr/>
        <a:lstStyle/>
        <a:p>
          <a:endParaRPr lang="en-US"/>
        </a:p>
      </dgm:t>
    </dgm:pt>
    <dgm:pt modelId="{80BF13BF-2ED1-413D-8424-1570A416C037}" type="pres">
      <dgm:prSet presAssocID="{B9C7F662-2B16-4A73-B3AC-973B2D7EC89E}" presName="hierRoot2" presStyleCnt="0">
        <dgm:presLayoutVars>
          <dgm:hierBranch val="init"/>
        </dgm:presLayoutVars>
      </dgm:prSet>
      <dgm:spPr/>
    </dgm:pt>
    <dgm:pt modelId="{D530DBF5-58B4-475D-B872-4714D5DD9DE3}" type="pres">
      <dgm:prSet presAssocID="{B9C7F662-2B16-4A73-B3AC-973B2D7EC89E}" presName="rootComposite" presStyleCnt="0"/>
      <dgm:spPr/>
    </dgm:pt>
    <dgm:pt modelId="{45BB980F-C844-4A18-881F-98FC165E7EB6}" type="pres">
      <dgm:prSet presAssocID="{B9C7F662-2B16-4A73-B3AC-973B2D7EC89E}" presName="rootText" presStyleLbl="node1" presStyleIdx="2" presStyleCnt="4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2FE0A8E7-07E8-4A73-98E6-0FBFD4CD722D}" type="pres">
      <dgm:prSet presAssocID="{B9C7F662-2B16-4A73-B3AC-973B2D7EC89E}" presName="titleText2" presStyleLbl="fgAcc1" presStyleIdx="2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4033DD27-9917-4D8A-B28C-126FD1B08282}" type="pres">
      <dgm:prSet presAssocID="{B9C7F662-2B16-4A73-B3AC-973B2D7EC89E}" presName="rootConnector" presStyleLbl="node2" presStyleIdx="0" presStyleCnt="0"/>
      <dgm:spPr/>
      <dgm:t>
        <a:bodyPr/>
        <a:lstStyle/>
        <a:p>
          <a:endParaRPr lang="en-US"/>
        </a:p>
      </dgm:t>
    </dgm:pt>
    <dgm:pt modelId="{2833E22B-112C-4900-B6E6-AC8DC70A96D2}" type="pres">
      <dgm:prSet presAssocID="{B9C7F662-2B16-4A73-B3AC-973B2D7EC89E}" presName="hierChild4" presStyleCnt="0"/>
      <dgm:spPr/>
    </dgm:pt>
    <dgm:pt modelId="{BAE83DB7-7AB2-4A52-9396-A260DC45DED9}" type="pres">
      <dgm:prSet presAssocID="{B9C7F662-2B16-4A73-B3AC-973B2D7EC89E}" presName="hierChild5" presStyleCnt="0"/>
      <dgm:spPr/>
    </dgm:pt>
    <dgm:pt modelId="{F7CA4E12-BDF1-4F8A-9AB7-9055315029D1}" type="pres">
      <dgm:prSet presAssocID="{405C1848-D489-42F7-89B0-C56FA93CE1EA}" presName="Name37" presStyleLbl="parChTrans1D2" presStyleIdx="3" presStyleCnt="5"/>
      <dgm:spPr/>
      <dgm:t>
        <a:bodyPr/>
        <a:lstStyle/>
        <a:p>
          <a:endParaRPr lang="en-US"/>
        </a:p>
      </dgm:t>
    </dgm:pt>
    <dgm:pt modelId="{79CF1B06-1D4D-4078-B182-8020CC3E56F5}" type="pres">
      <dgm:prSet presAssocID="{87282021-D98F-4378-9367-A077D7DEADE1}" presName="hierRoot2" presStyleCnt="0">
        <dgm:presLayoutVars>
          <dgm:hierBranch val="init"/>
        </dgm:presLayoutVars>
      </dgm:prSet>
      <dgm:spPr/>
    </dgm:pt>
    <dgm:pt modelId="{597B1943-BCE0-4F5C-B370-0D30DD8B339D}" type="pres">
      <dgm:prSet presAssocID="{87282021-D98F-4378-9367-A077D7DEADE1}" presName="rootComposite" presStyleCnt="0"/>
      <dgm:spPr/>
    </dgm:pt>
    <dgm:pt modelId="{151B365D-40C1-4B92-80D4-EAC5CC4544F8}" type="pres">
      <dgm:prSet presAssocID="{87282021-D98F-4378-9367-A077D7DEADE1}" presName="rootText" presStyleLbl="node1" presStyleIdx="3" presStyleCnt="4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43FD820E-4F1D-48CC-83A6-646120525598}" type="pres">
      <dgm:prSet presAssocID="{87282021-D98F-4378-9367-A077D7DEADE1}" presName="titleText2" presStyleLbl="fgAcc1" presStyleIdx="3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65E6F53-FD81-446F-8797-0055D29A3110}" type="pres">
      <dgm:prSet presAssocID="{87282021-D98F-4378-9367-A077D7DEADE1}" presName="rootConnector" presStyleLbl="node2" presStyleIdx="0" presStyleCnt="0"/>
      <dgm:spPr/>
      <dgm:t>
        <a:bodyPr/>
        <a:lstStyle/>
        <a:p>
          <a:endParaRPr lang="en-US"/>
        </a:p>
      </dgm:t>
    </dgm:pt>
    <dgm:pt modelId="{455C1CE1-5AF4-4D25-95FE-1A5701C23AA2}" type="pres">
      <dgm:prSet presAssocID="{87282021-D98F-4378-9367-A077D7DEADE1}" presName="hierChild4" presStyleCnt="0"/>
      <dgm:spPr/>
    </dgm:pt>
    <dgm:pt modelId="{BA03466D-777C-4F4A-A09F-0121F1CC67BC}" type="pres">
      <dgm:prSet presAssocID="{87282021-D98F-4378-9367-A077D7DEADE1}" presName="hierChild5" presStyleCnt="0"/>
      <dgm:spPr/>
    </dgm:pt>
    <dgm:pt modelId="{BFEF3236-336F-4DAB-8FCA-D5E1FF5D5D82}" type="pres">
      <dgm:prSet presAssocID="{E862970A-AC83-412B-B247-EE8F7DA79CF3}" presName="hierChild3" presStyleCnt="0"/>
      <dgm:spPr/>
    </dgm:pt>
    <dgm:pt modelId="{687B128C-8606-491A-8453-39A6D3A9A0AB}" type="pres">
      <dgm:prSet presAssocID="{0752B323-BD4F-4701-BDE1-6287F9C87941}" presName="Name96" presStyleLbl="parChTrans1D2" presStyleIdx="4" presStyleCnt="5"/>
      <dgm:spPr/>
      <dgm:t>
        <a:bodyPr/>
        <a:lstStyle/>
        <a:p>
          <a:endParaRPr lang="en-US"/>
        </a:p>
      </dgm:t>
    </dgm:pt>
    <dgm:pt modelId="{EBC67353-8731-4DA5-945C-7EA062286720}" type="pres">
      <dgm:prSet presAssocID="{05DB4FBA-F9CE-45A4-B92D-221363D88F89}" presName="hierRoot3" presStyleCnt="0">
        <dgm:presLayoutVars>
          <dgm:hierBranch val="init"/>
        </dgm:presLayoutVars>
      </dgm:prSet>
      <dgm:spPr/>
    </dgm:pt>
    <dgm:pt modelId="{188E5000-E419-4F64-853B-9C8AF7887436}" type="pres">
      <dgm:prSet presAssocID="{05DB4FBA-F9CE-45A4-B92D-221363D88F89}" presName="rootComposite3" presStyleCnt="0"/>
      <dgm:spPr/>
    </dgm:pt>
    <dgm:pt modelId="{4E1CAE11-4D88-4529-9663-8C7F2802F86E}" type="pres">
      <dgm:prSet presAssocID="{05DB4FBA-F9CE-45A4-B92D-221363D88F89}" presName="rootText3" presStyleLbl="asst1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E45EDF3-013E-4202-9822-4D24FC35E5D2}" type="pres">
      <dgm:prSet presAssocID="{05DB4FBA-F9CE-45A4-B92D-221363D88F89}" presName="titleText3" presStyleLbl="fgAcc2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28FF75DA-8DE4-40DA-AD52-A7D9061B7F5A}" type="pres">
      <dgm:prSet presAssocID="{05DB4FBA-F9CE-45A4-B92D-221363D88F89}" presName="rootConnector3" presStyleLbl="asst1" presStyleIdx="0" presStyleCnt="1"/>
      <dgm:spPr/>
      <dgm:t>
        <a:bodyPr/>
        <a:lstStyle/>
        <a:p>
          <a:endParaRPr lang="en-US"/>
        </a:p>
      </dgm:t>
    </dgm:pt>
    <dgm:pt modelId="{AACEB016-21AF-466C-92A2-55B5E0724922}" type="pres">
      <dgm:prSet presAssocID="{05DB4FBA-F9CE-45A4-B92D-221363D88F89}" presName="hierChild6" presStyleCnt="0"/>
      <dgm:spPr/>
    </dgm:pt>
    <dgm:pt modelId="{AF420420-5FD0-4580-BE29-6B1360A1E971}" type="pres">
      <dgm:prSet presAssocID="{05DB4FBA-F9CE-45A4-B92D-221363D88F89}" presName="hierChild7" presStyleCnt="0"/>
      <dgm:spPr/>
    </dgm:pt>
  </dgm:ptLst>
  <dgm:cxnLst>
    <dgm:cxn modelId="{302003A5-A443-434C-8B31-31355DA15AA3}" type="presOf" srcId="{87282021-D98F-4378-9367-A077D7DEADE1}" destId="{B65E6F53-FD81-446F-8797-0055D29A3110}" srcOrd="1" destOrd="0" presId="urn:microsoft.com/office/officeart/2008/layout/NameandTitleOrganizationalChart"/>
    <dgm:cxn modelId="{B8598635-7834-4187-B1D4-7EDA0CA7E287}" type="presOf" srcId="{923027B4-25E4-4C57-92B3-FF991BD78A72}" destId="{33C58D82-DADA-4619-8BFF-379FBBC3D890}" srcOrd="0" destOrd="0" presId="urn:microsoft.com/office/officeart/2008/layout/NameandTitleOrganizationalChart"/>
    <dgm:cxn modelId="{B1CFEE1B-764B-43A1-AD21-AE985DA5106A}" type="presOf" srcId="{B9C5D97A-065C-4667-9533-A2AFF876CFEF}" destId="{AB96A81E-AB3A-40CA-A7CE-77FDEF28A41B}" srcOrd="1" destOrd="0" presId="urn:microsoft.com/office/officeart/2008/layout/NameandTitleOrganizationalChart"/>
    <dgm:cxn modelId="{B4F39D26-85F1-4EEB-B551-6C0280D770F4}" type="presOf" srcId="{0752B323-BD4F-4701-BDE1-6287F9C87941}" destId="{687B128C-8606-491A-8453-39A6D3A9A0AB}" srcOrd="0" destOrd="0" presId="urn:microsoft.com/office/officeart/2008/layout/NameandTitleOrganizationalChart"/>
    <dgm:cxn modelId="{FB339684-2CAA-4E7C-BAF2-08B36EC1E444}" type="presOf" srcId="{5EC952B4-2E00-44AA-8565-2916725BFF17}" destId="{23CA00D8-E921-478A-AEAE-DF87852EF9C4}" srcOrd="0" destOrd="0" presId="urn:microsoft.com/office/officeart/2008/layout/NameandTitleOrganizationalChart"/>
    <dgm:cxn modelId="{E827AA05-0EB3-493B-ACD9-DE0565F889FF}" type="presOf" srcId="{65C8768E-9101-4910-90B0-E9D2D3784F51}" destId="{C72B042F-7C8B-4E1B-ACFE-0567EE8F35B8}" srcOrd="1" destOrd="0" presId="urn:microsoft.com/office/officeart/2008/layout/NameandTitleOrganizationalChart"/>
    <dgm:cxn modelId="{92D156C0-F017-4A25-B5C9-0153448BA7E4}" srcId="{E862970A-AC83-412B-B247-EE8F7DA79CF3}" destId="{05DB4FBA-F9CE-45A4-B92D-221363D88F89}" srcOrd="0" destOrd="0" parTransId="{0752B323-BD4F-4701-BDE1-6287F9C87941}" sibTransId="{ECA93B4A-AE1F-4777-8136-5728FD85225B}"/>
    <dgm:cxn modelId="{BC31AE51-9572-49F6-BB2D-B6EC0687F0BC}" srcId="{923027B4-25E4-4C57-92B3-FF991BD78A72}" destId="{E862970A-AC83-412B-B247-EE8F7DA79CF3}" srcOrd="0" destOrd="0" parTransId="{2E54DD5B-E82E-4668-8E17-6AEA758E5095}" sibTransId="{EE6801B8-B7BE-42C1-A5C3-4DD37A357FD3}"/>
    <dgm:cxn modelId="{788631A1-A67D-4AD4-9F3F-ABE47AE74B99}" type="presOf" srcId="{B9C5D97A-065C-4667-9533-A2AFF876CFEF}" destId="{C168DD6B-E2B9-4220-96FF-690A65FADCC9}" srcOrd="0" destOrd="0" presId="urn:microsoft.com/office/officeart/2008/layout/NameandTitleOrganizationalChart"/>
    <dgm:cxn modelId="{8CA34C40-7FF2-48BE-BDB7-CC9A8043BC2C}" type="presOf" srcId="{87282021-D98F-4378-9367-A077D7DEADE1}" destId="{151B365D-40C1-4B92-80D4-EAC5CC4544F8}" srcOrd="0" destOrd="0" presId="urn:microsoft.com/office/officeart/2008/layout/NameandTitleOrganizationalChart"/>
    <dgm:cxn modelId="{D46C5010-B35D-4D40-A0CD-9CB01DA5101D}" srcId="{E862970A-AC83-412B-B247-EE8F7DA79CF3}" destId="{87282021-D98F-4378-9367-A077D7DEADE1}" srcOrd="4" destOrd="0" parTransId="{405C1848-D489-42F7-89B0-C56FA93CE1EA}" sibTransId="{7EE9A633-33FF-4454-A1AD-B919948887EB}"/>
    <dgm:cxn modelId="{2268432C-3C41-4423-BAE3-E27B80D6F76F}" type="presOf" srcId="{8D317F17-9DDA-4596-800F-49A3E69099EB}" destId="{9F9DFFBD-E4D5-4837-A568-F81402D32DB2}" srcOrd="0" destOrd="0" presId="urn:microsoft.com/office/officeart/2008/layout/NameandTitleOrganizationalChart"/>
    <dgm:cxn modelId="{4E7D9E36-BFB8-4CD7-8F30-138A87163FCD}" type="presOf" srcId="{05DB4FBA-F9CE-45A4-B92D-221363D88F89}" destId="{4E1CAE11-4D88-4529-9663-8C7F2802F86E}" srcOrd="0" destOrd="0" presId="urn:microsoft.com/office/officeart/2008/layout/NameandTitleOrganizationalChart"/>
    <dgm:cxn modelId="{01CF6767-869F-458A-A05C-BCBE987A3348}" type="presOf" srcId="{EE6801B8-B7BE-42C1-A5C3-4DD37A357FD3}" destId="{0126DAB8-2437-49FE-B723-1DDDD84C6488}" srcOrd="0" destOrd="0" presId="urn:microsoft.com/office/officeart/2008/layout/NameandTitleOrganizationalChart"/>
    <dgm:cxn modelId="{C0C595EF-7C3C-4A09-8775-9366D82F9D8F}" type="presOf" srcId="{B9C7F662-2B16-4A73-B3AC-973B2D7EC89E}" destId="{45BB980F-C844-4A18-881F-98FC165E7EB6}" srcOrd="0" destOrd="0" presId="urn:microsoft.com/office/officeart/2008/layout/NameandTitleOrganizationalChart"/>
    <dgm:cxn modelId="{D6A033B0-552B-4D76-A588-910384763852}" srcId="{E862970A-AC83-412B-B247-EE8F7DA79CF3}" destId="{B9C5D97A-065C-4667-9533-A2AFF876CFEF}" srcOrd="1" destOrd="0" parTransId="{955E888A-64F1-4726-9D79-1F03CE7E0694}" sibTransId="{9B7F851C-BD17-4AC9-9370-40BE150E5676}"/>
    <dgm:cxn modelId="{8CB4A39B-8B43-4F08-9C55-283407AA9647}" type="presOf" srcId="{65C8768E-9101-4910-90B0-E9D2D3784F51}" destId="{B6393ACF-1A77-4DE5-A38F-8CC703D927A3}" srcOrd="0" destOrd="0" presId="urn:microsoft.com/office/officeart/2008/layout/NameandTitleOrganizationalChart"/>
    <dgm:cxn modelId="{7CD39387-585F-4380-A814-9A79D32F6316}" type="presOf" srcId="{3C384EAD-C621-4ED2-9A71-DE6C01206546}" destId="{77B7DD28-20B9-43F9-BAD1-FF17F1CFE6F4}" srcOrd="0" destOrd="0" presId="urn:microsoft.com/office/officeart/2008/layout/NameandTitleOrganizationalChart"/>
    <dgm:cxn modelId="{5507BBBA-9831-40AB-9C65-2BB6976451F9}" type="presOf" srcId="{ECA93B4A-AE1F-4777-8136-5728FD85225B}" destId="{9E45EDF3-013E-4202-9822-4D24FC35E5D2}" srcOrd="0" destOrd="0" presId="urn:microsoft.com/office/officeart/2008/layout/NameandTitleOrganizationalChart"/>
    <dgm:cxn modelId="{40E01508-B54E-424F-BDDB-7BCA2E04A725}" srcId="{E862970A-AC83-412B-B247-EE8F7DA79CF3}" destId="{65C8768E-9101-4910-90B0-E9D2D3784F51}" srcOrd="2" destOrd="0" parTransId="{3C384EAD-C621-4ED2-9A71-DE6C01206546}" sibTransId="{8D317F17-9DDA-4596-800F-49A3E69099EB}"/>
    <dgm:cxn modelId="{DFC126E0-7288-49A3-BD96-D047FAD78182}" type="presOf" srcId="{7EE9A633-33FF-4454-A1AD-B919948887EB}" destId="{43FD820E-4F1D-48CC-83A6-646120525598}" srcOrd="0" destOrd="0" presId="urn:microsoft.com/office/officeart/2008/layout/NameandTitleOrganizationalChart"/>
    <dgm:cxn modelId="{05E86006-0D49-47E2-B062-DD42E89E1C94}" srcId="{E862970A-AC83-412B-B247-EE8F7DA79CF3}" destId="{B9C7F662-2B16-4A73-B3AC-973B2D7EC89E}" srcOrd="3" destOrd="0" parTransId="{5EC952B4-2E00-44AA-8565-2916725BFF17}" sibTransId="{58A1A785-6C05-462F-A1CE-A5B61589163F}"/>
    <dgm:cxn modelId="{D040931A-B0CE-4071-BDE2-E7A4F067597E}" type="presOf" srcId="{05DB4FBA-F9CE-45A4-B92D-221363D88F89}" destId="{28FF75DA-8DE4-40DA-AD52-A7D9061B7F5A}" srcOrd="1" destOrd="0" presId="urn:microsoft.com/office/officeart/2008/layout/NameandTitleOrganizationalChart"/>
    <dgm:cxn modelId="{B945492B-A33F-4F6C-8547-8F0F0D43D95F}" type="presOf" srcId="{9B7F851C-BD17-4AC9-9370-40BE150E5676}" destId="{D287C6B5-3547-4F7E-852C-AB38F09B3D40}" srcOrd="0" destOrd="0" presId="urn:microsoft.com/office/officeart/2008/layout/NameandTitleOrganizationalChart"/>
    <dgm:cxn modelId="{095A3D27-B7E5-43E0-AA95-AA7F0DFFE442}" type="presOf" srcId="{955E888A-64F1-4726-9D79-1F03CE7E0694}" destId="{6C15CEC0-2E2C-4CD1-9EE5-C2EBF4C768AE}" srcOrd="0" destOrd="0" presId="urn:microsoft.com/office/officeart/2008/layout/NameandTitleOrganizationalChart"/>
    <dgm:cxn modelId="{C4A08158-CCD4-4FD5-8948-B92C8D538101}" type="presOf" srcId="{405C1848-D489-42F7-89B0-C56FA93CE1EA}" destId="{F7CA4E12-BDF1-4F8A-9AB7-9055315029D1}" srcOrd="0" destOrd="0" presId="urn:microsoft.com/office/officeart/2008/layout/NameandTitleOrganizationalChart"/>
    <dgm:cxn modelId="{8286CE2B-BF8E-4BAD-B40F-3BA68AA7CAB1}" type="presOf" srcId="{B9C7F662-2B16-4A73-B3AC-973B2D7EC89E}" destId="{4033DD27-9917-4D8A-B28C-126FD1B08282}" srcOrd="1" destOrd="0" presId="urn:microsoft.com/office/officeart/2008/layout/NameandTitleOrganizationalChart"/>
    <dgm:cxn modelId="{C7874816-ABD8-49D2-B560-E85B3876131A}" type="presOf" srcId="{58A1A785-6C05-462F-A1CE-A5B61589163F}" destId="{2FE0A8E7-07E8-4A73-98E6-0FBFD4CD722D}" srcOrd="0" destOrd="0" presId="urn:microsoft.com/office/officeart/2008/layout/NameandTitleOrganizationalChart"/>
    <dgm:cxn modelId="{B39DBC17-C1ED-40C0-92CB-3886F34C2DCE}" type="presOf" srcId="{E862970A-AC83-412B-B247-EE8F7DA79CF3}" destId="{E46E96C5-5D94-4E9A-BD5F-A0BD203F3DBF}" srcOrd="1" destOrd="0" presId="urn:microsoft.com/office/officeart/2008/layout/NameandTitleOrganizationalChart"/>
    <dgm:cxn modelId="{87EDA38D-69DF-4710-9E23-23CF4DFF4ACE}" type="presOf" srcId="{E862970A-AC83-412B-B247-EE8F7DA79CF3}" destId="{FC1C4AA8-0227-4D48-9652-5D3B1C9AB96C}" srcOrd="0" destOrd="0" presId="urn:microsoft.com/office/officeart/2008/layout/NameandTitleOrganizationalChart"/>
    <dgm:cxn modelId="{5211338F-23A3-460D-9AF5-AACDD37A580A}" type="presParOf" srcId="{33C58D82-DADA-4619-8BFF-379FBBC3D890}" destId="{D443B924-828C-439D-B95B-8CCDEF1F32BD}" srcOrd="0" destOrd="0" presId="urn:microsoft.com/office/officeart/2008/layout/NameandTitleOrganizationalChart"/>
    <dgm:cxn modelId="{2F1A8BE6-D927-4325-9166-E0A0584BB35B}" type="presParOf" srcId="{D443B924-828C-439D-B95B-8CCDEF1F32BD}" destId="{47049E8F-7517-44A4-BE87-AD1F11E050B8}" srcOrd="0" destOrd="0" presId="urn:microsoft.com/office/officeart/2008/layout/NameandTitleOrganizationalChart"/>
    <dgm:cxn modelId="{847FA81E-3D78-4420-BB3E-2E671131D239}" type="presParOf" srcId="{47049E8F-7517-44A4-BE87-AD1F11E050B8}" destId="{FC1C4AA8-0227-4D48-9652-5D3B1C9AB96C}" srcOrd="0" destOrd="0" presId="urn:microsoft.com/office/officeart/2008/layout/NameandTitleOrganizationalChart"/>
    <dgm:cxn modelId="{008D555E-1A49-448E-915F-CCEEE646838F}" type="presParOf" srcId="{47049E8F-7517-44A4-BE87-AD1F11E050B8}" destId="{0126DAB8-2437-49FE-B723-1DDDD84C6488}" srcOrd="1" destOrd="0" presId="urn:microsoft.com/office/officeart/2008/layout/NameandTitleOrganizationalChart"/>
    <dgm:cxn modelId="{5E033347-336B-466E-9393-768C5E0341DF}" type="presParOf" srcId="{47049E8F-7517-44A4-BE87-AD1F11E050B8}" destId="{E46E96C5-5D94-4E9A-BD5F-A0BD203F3DBF}" srcOrd="2" destOrd="0" presId="urn:microsoft.com/office/officeart/2008/layout/NameandTitleOrganizationalChart"/>
    <dgm:cxn modelId="{D046741E-48C2-44B9-8A56-49387C233186}" type="presParOf" srcId="{D443B924-828C-439D-B95B-8CCDEF1F32BD}" destId="{52CF0AF4-E6BC-4F40-BD97-4499DDF69C29}" srcOrd="1" destOrd="0" presId="urn:microsoft.com/office/officeart/2008/layout/NameandTitleOrganizationalChart"/>
    <dgm:cxn modelId="{713AAFDA-64A7-43B8-91B1-F661B45B53B1}" type="presParOf" srcId="{52CF0AF4-E6BC-4F40-BD97-4499DDF69C29}" destId="{6C15CEC0-2E2C-4CD1-9EE5-C2EBF4C768AE}" srcOrd="0" destOrd="0" presId="urn:microsoft.com/office/officeart/2008/layout/NameandTitleOrganizationalChart"/>
    <dgm:cxn modelId="{BD8AEC2D-E7D2-440C-8742-3489DCFCB8B2}" type="presParOf" srcId="{52CF0AF4-E6BC-4F40-BD97-4499DDF69C29}" destId="{FBC41EB8-26AD-4386-80DE-7C5C4FEA030D}" srcOrd="1" destOrd="0" presId="urn:microsoft.com/office/officeart/2008/layout/NameandTitleOrganizationalChart"/>
    <dgm:cxn modelId="{175AF3CE-934E-4B48-8D8B-BFF9573F061C}" type="presParOf" srcId="{FBC41EB8-26AD-4386-80DE-7C5C4FEA030D}" destId="{F2A72FAE-F1AA-4DEB-8975-FC2D882E2C07}" srcOrd="0" destOrd="0" presId="urn:microsoft.com/office/officeart/2008/layout/NameandTitleOrganizationalChart"/>
    <dgm:cxn modelId="{F328BBF2-FCBA-4D88-9CF2-4960C57A482D}" type="presParOf" srcId="{F2A72FAE-F1AA-4DEB-8975-FC2D882E2C07}" destId="{C168DD6B-E2B9-4220-96FF-690A65FADCC9}" srcOrd="0" destOrd="0" presId="urn:microsoft.com/office/officeart/2008/layout/NameandTitleOrganizationalChart"/>
    <dgm:cxn modelId="{4807E8C5-F581-4318-99D8-A39C7409CDF5}" type="presParOf" srcId="{F2A72FAE-F1AA-4DEB-8975-FC2D882E2C07}" destId="{D287C6B5-3547-4F7E-852C-AB38F09B3D40}" srcOrd="1" destOrd="0" presId="urn:microsoft.com/office/officeart/2008/layout/NameandTitleOrganizationalChart"/>
    <dgm:cxn modelId="{29F65619-5481-45CD-976D-767B7B2C6FE3}" type="presParOf" srcId="{F2A72FAE-F1AA-4DEB-8975-FC2D882E2C07}" destId="{AB96A81E-AB3A-40CA-A7CE-77FDEF28A41B}" srcOrd="2" destOrd="0" presId="urn:microsoft.com/office/officeart/2008/layout/NameandTitleOrganizationalChart"/>
    <dgm:cxn modelId="{851A462E-668E-40CA-86FC-E4720751CAF1}" type="presParOf" srcId="{FBC41EB8-26AD-4386-80DE-7C5C4FEA030D}" destId="{A8C6B63B-EB23-4420-9165-B8039A845421}" srcOrd="1" destOrd="0" presId="urn:microsoft.com/office/officeart/2008/layout/NameandTitleOrganizationalChart"/>
    <dgm:cxn modelId="{9D20BB7A-989A-496E-AF5A-211548B0647B}" type="presParOf" srcId="{FBC41EB8-26AD-4386-80DE-7C5C4FEA030D}" destId="{2B7CAF3E-1511-4285-8D93-D7F7E33A4356}" srcOrd="2" destOrd="0" presId="urn:microsoft.com/office/officeart/2008/layout/NameandTitleOrganizationalChart"/>
    <dgm:cxn modelId="{C21E7924-F084-4BC1-A127-109EB3FF49E8}" type="presParOf" srcId="{52CF0AF4-E6BC-4F40-BD97-4499DDF69C29}" destId="{77B7DD28-20B9-43F9-BAD1-FF17F1CFE6F4}" srcOrd="2" destOrd="0" presId="urn:microsoft.com/office/officeart/2008/layout/NameandTitleOrganizationalChart"/>
    <dgm:cxn modelId="{7A4D944A-FFB4-4896-AF5F-31E0EF98D89D}" type="presParOf" srcId="{52CF0AF4-E6BC-4F40-BD97-4499DDF69C29}" destId="{08932E8A-938F-479B-B717-7D27E03A6AB4}" srcOrd="3" destOrd="0" presId="urn:microsoft.com/office/officeart/2008/layout/NameandTitleOrganizationalChart"/>
    <dgm:cxn modelId="{98A873D9-A010-48C6-9C8E-EAE58CA9CED4}" type="presParOf" srcId="{08932E8A-938F-479B-B717-7D27E03A6AB4}" destId="{09F02811-17F7-4253-845F-F44E4AA731C8}" srcOrd="0" destOrd="0" presId="urn:microsoft.com/office/officeart/2008/layout/NameandTitleOrganizationalChart"/>
    <dgm:cxn modelId="{FF9D4189-9162-4F9D-948B-57E8E79F7876}" type="presParOf" srcId="{09F02811-17F7-4253-845F-F44E4AA731C8}" destId="{B6393ACF-1A77-4DE5-A38F-8CC703D927A3}" srcOrd="0" destOrd="0" presId="urn:microsoft.com/office/officeart/2008/layout/NameandTitleOrganizationalChart"/>
    <dgm:cxn modelId="{00C0AE7A-6E3F-45AE-A68F-8687CE44656A}" type="presParOf" srcId="{09F02811-17F7-4253-845F-F44E4AA731C8}" destId="{9F9DFFBD-E4D5-4837-A568-F81402D32DB2}" srcOrd="1" destOrd="0" presId="urn:microsoft.com/office/officeart/2008/layout/NameandTitleOrganizationalChart"/>
    <dgm:cxn modelId="{5FFF9D9E-6E19-4BF6-BB96-92E37DFD6FD3}" type="presParOf" srcId="{09F02811-17F7-4253-845F-F44E4AA731C8}" destId="{C72B042F-7C8B-4E1B-ACFE-0567EE8F35B8}" srcOrd="2" destOrd="0" presId="urn:microsoft.com/office/officeart/2008/layout/NameandTitleOrganizationalChart"/>
    <dgm:cxn modelId="{61D41BCD-CE52-4A2A-840C-E025C6A442D7}" type="presParOf" srcId="{08932E8A-938F-479B-B717-7D27E03A6AB4}" destId="{A6C9CA62-3483-479A-AB60-BB304A3490B9}" srcOrd="1" destOrd="0" presId="urn:microsoft.com/office/officeart/2008/layout/NameandTitleOrganizationalChart"/>
    <dgm:cxn modelId="{283AC7C9-1555-456A-B9AD-87D0E5BF3121}" type="presParOf" srcId="{08932E8A-938F-479B-B717-7D27E03A6AB4}" destId="{2F392478-9C68-4493-A752-BE9AA1760B4C}" srcOrd="2" destOrd="0" presId="urn:microsoft.com/office/officeart/2008/layout/NameandTitleOrganizationalChart"/>
    <dgm:cxn modelId="{E4A67C42-4996-4D44-ADFD-28C8A3EAAE11}" type="presParOf" srcId="{52CF0AF4-E6BC-4F40-BD97-4499DDF69C29}" destId="{23CA00D8-E921-478A-AEAE-DF87852EF9C4}" srcOrd="4" destOrd="0" presId="urn:microsoft.com/office/officeart/2008/layout/NameandTitleOrganizationalChart"/>
    <dgm:cxn modelId="{CD31FB74-45CF-4A49-87EC-A033DD0725D6}" type="presParOf" srcId="{52CF0AF4-E6BC-4F40-BD97-4499DDF69C29}" destId="{80BF13BF-2ED1-413D-8424-1570A416C037}" srcOrd="5" destOrd="0" presId="urn:microsoft.com/office/officeart/2008/layout/NameandTitleOrganizationalChart"/>
    <dgm:cxn modelId="{85AEF08E-E6C5-453C-AE42-6AA3DF467C30}" type="presParOf" srcId="{80BF13BF-2ED1-413D-8424-1570A416C037}" destId="{D530DBF5-58B4-475D-B872-4714D5DD9DE3}" srcOrd="0" destOrd="0" presId="urn:microsoft.com/office/officeart/2008/layout/NameandTitleOrganizationalChart"/>
    <dgm:cxn modelId="{EEF92297-2813-4755-8B43-0096EB537F1B}" type="presParOf" srcId="{D530DBF5-58B4-475D-B872-4714D5DD9DE3}" destId="{45BB980F-C844-4A18-881F-98FC165E7EB6}" srcOrd="0" destOrd="0" presId="urn:microsoft.com/office/officeart/2008/layout/NameandTitleOrganizationalChart"/>
    <dgm:cxn modelId="{AA9DEFCA-2AA6-424B-B026-29F3AF04157D}" type="presParOf" srcId="{D530DBF5-58B4-475D-B872-4714D5DD9DE3}" destId="{2FE0A8E7-07E8-4A73-98E6-0FBFD4CD722D}" srcOrd="1" destOrd="0" presId="urn:microsoft.com/office/officeart/2008/layout/NameandTitleOrganizationalChart"/>
    <dgm:cxn modelId="{CF34C08C-9469-47BB-89E5-E31675189943}" type="presParOf" srcId="{D530DBF5-58B4-475D-B872-4714D5DD9DE3}" destId="{4033DD27-9917-4D8A-B28C-126FD1B08282}" srcOrd="2" destOrd="0" presId="urn:microsoft.com/office/officeart/2008/layout/NameandTitleOrganizationalChart"/>
    <dgm:cxn modelId="{92F687C4-1F3D-4E07-B261-EE7CE343DCC9}" type="presParOf" srcId="{80BF13BF-2ED1-413D-8424-1570A416C037}" destId="{2833E22B-112C-4900-B6E6-AC8DC70A96D2}" srcOrd="1" destOrd="0" presId="urn:microsoft.com/office/officeart/2008/layout/NameandTitleOrganizationalChart"/>
    <dgm:cxn modelId="{BA2C3FDF-E6B5-405F-BDC1-1992F26107A3}" type="presParOf" srcId="{80BF13BF-2ED1-413D-8424-1570A416C037}" destId="{BAE83DB7-7AB2-4A52-9396-A260DC45DED9}" srcOrd="2" destOrd="0" presId="urn:microsoft.com/office/officeart/2008/layout/NameandTitleOrganizationalChart"/>
    <dgm:cxn modelId="{90C781E1-5DD3-4EFA-89B7-C902D1F94100}" type="presParOf" srcId="{52CF0AF4-E6BC-4F40-BD97-4499DDF69C29}" destId="{F7CA4E12-BDF1-4F8A-9AB7-9055315029D1}" srcOrd="6" destOrd="0" presId="urn:microsoft.com/office/officeart/2008/layout/NameandTitleOrganizationalChart"/>
    <dgm:cxn modelId="{F64872BD-064E-4374-B89A-6D8968D738C5}" type="presParOf" srcId="{52CF0AF4-E6BC-4F40-BD97-4499DDF69C29}" destId="{79CF1B06-1D4D-4078-B182-8020CC3E56F5}" srcOrd="7" destOrd="0" presId="urn:microsoft.com/office/officeart/2008/layout/NameandTitleOrganizationalChart"/>
    <dgm:cxn modelId="{356215FD-29C6-48F4-8ED9-BA2A5A39D461}" type="presParOf" srcId="{79CF1B06-1D4D-4078-B182-8020CC3E56F5}" destId="{597B1943-BCE0-4F5C-B370-0D30DD8B339D}" srcOrd="0" destOrd="0" presId="urn:microsoft.com/office/officeart/2008/layout/NameandTitleOrganizationalChart"/>
    <dgm:cxn modelId="{E80CE406-7B4B-42AE-B45C-5D336ADE544D}" type="presParOf" srcId="{597B1943-BCE0-4F5C-B370-0D30DD8B339D}" destId="{151B365D-40C1-4B92-80D4-EAC5CC4544F8}" srcOrd="0" destOrd="0" presId="urn:microsoft.com/office/officeart/2008/layout/NameandTitleOrganizationalChart"/>
    <dgm:cxn modelId="{B02C930D-AB7A-44CF-862D-D53B2FA1C979}" type="presParOf" srcId="{597B1943-BCE0-4F5C-B370-0D30DD8B339D}" destId="{43FD820E-4F1D-48CC-83A6-646120525598}" srcOrd="1" destOrd="0" presId="urn:microsoft.com/office/officeart/2008/layout/NameandTitleOrganizationalChart"/>
    <dgm:cxn modelId="{12C65A17-9664-42FA-A60B-A23B46D0EE0F}" type="presParOf" srcId="{597B1943-BCE0-4F5C-B370-0D30DD8B339D}" destId="{B65E6F53-FD81-446F-8797-0055D29A3110}" srcOrd="2" destOrd="0" presId="urn:microsoft.com/office/officeart/2008/layout/NameandTitleOrganizationalChart"/>
    <dgm:cxn modelId="{105CC7B5-E172-4EB8-B1F0-B35C3042314A}" type="presParOf" srcId="{79CF1B06-1D4D-4078-B182-8020CC3E56F5}" destId="{455C1CE1-5AF4-4D25-95FE-1A5701C23AA2}" srcOrd="1" destOrd="0" presId="urn:microsoft.com/office/officeart/2008/layout/NameandTitleOrganizationalChart"/>
    <dgm:cxn modelId="{79B5F076-73B9-4E01-8DD9-84BD3DAF1C22}" type="presParOf" srcId="{79CF1B06-1D4D-4078-B182-8020CC3E56F5}" destId="{BA03466D-777C-4F4A-A09F-0121F1CC67BC}" srcOrd="2" destOrd="0" presId="urn:microsoft.com/office/officeart/2008/layout/NameandTitleOrganizationalChart"/>
    <dgm:cxn modelId="{37F0093C-0FA1-4E17-9A0F-9B38B2EC5BF8}" type="presParOf" srcId="{D443B924-828C-439D-B95B-8CCDEF1F32BD}" destId="{BFEF3236-336F-4DAB-8FCA-D5E1FF5D5D82}" srcOrd="2" destOrd="0" presId="urn:microsoft.com/office/officeart/2008/layout/NameandTitleOrganizationalChart"/>
    <dgm:cxn modelId="{8CF3721B-9C12-4012-B4B2-F789D8530A6B}" type="presParOf" srcId="{BFEF3236-336F-4DAB-8FCA-D5E1FF5D5D82}" destId="{687B128C-8606-491A-8453-39A6D3A9A0AB}" srcOrd="0" destOrd="0" presId="urn:microsoft.com/office/officeart/2008/layout/NameandTitleOrganizationalChart"/>
    <dgm:cxn modelId="{0E418B9E-402F-4598-817C-884E1E99CE9A}" type="presParOf" srcId="{BFEF3236-336F-4DAB-8FCA-D5E1FF5D5D82}" destId="{EBC67353-8731-4DA5-945C-7EA062286720}" srcOrd="1" destOrd="0" presId="urn:microsoft.com/office/officeart/2008/layout/NameandTitleOrganizationalChart"/>
    <dgm:cxn modelId="{E0161BF4-6235-46DB-8CB9-12598481C3EC}" type="presParOf" srcId="{EBC67353-8731-4DA5-945C-7EA062286720}" destId="{188E5000-E419-4F64-853B-9C8AF7887436}" srcOrd="0" destOrd="0" presId="urn:microsoft.com/office/officeart/2008/layout/NameandTitleOrganizationalChart"/>
    <dgm:cxn modelId="{CB676E61-5B96-4289-B364-EEF33447E9EF}" type="presParOf" srcId="{188E5000-E419-4F64-853B-9C8AF7887436}" destId="{4E1CAE11-4D88-4529-9663-8C7F2802F86E}" srcOrd="0" destOrd="0" presId="urn:microsoft.com/office/officeart/2008/layout/NameandTitleOrganizationalChart"/>
    <dgm:cxn modelId="{0490AD3E-6191-4F70-98DD-90B67262D5D8}" type="presParOf" srcId="{188E5000-E419-4F64-853B-9C8AF7887436}" destId="{9E45EDF3-013E-4202-9822-4D24FC35E5D2}" srcOrd="1" destOrd="0" presId="urn:microsoft.com/office/officeart/2008/layout/NameandTitleOrganizationalChart"/>
    <dgm:cxn modelId="{246964A8-4C84-4313-B359-0BFEC85ED09D}" type="presParOf" srcId="{188E5000-E419-4F64-853B-9C8AF7887436}" destId="{28FF75DA-8DE4-40DA-AD52-A7D9061B7F5A}" srcOrd="2" destOrd="0" presId="urn:microsoft.com/office/officeart/2008/layout/NameandTitleOrganizationalChart"/>
    <dgm:cxn modelId="{C98DA12F-F737-4DA0-8971-113E42DFBEAE}" type="presParOf" srcId="{EBC67353-8731-4DA5-945C-7EA062286720}" destId="{AACEB016-21AF-466C-92A2-55B5E0724922}" srcOrd="1" destOrd="0" presId="urn:microsoft.com/office/officeart/2008/layout/NameandTitleOrganizationalChart"/>
    <dgm:cxn modelId="{298B90B2-B6B3-40CF-97F4-E82306112BBD}" type="presParOf" srcId="{EBC67353-8731-4DA5-945C-7EA062286720}" destId="{AF420420-5FD0-4580-BE29-6B1360A1E971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7B128C-8606-491A-8453-39A6D3A9A0AB}">
      <dsp:nvSpPr>
        <dsp:cNvPr id="0" name=""/>
        <dsp:cNvSpPr/>
      </dsp:nvSpPr>
      <dsp:spPr>
        <a:xfrm>
          <a:off x="4848134" y="1148350"/>
          <a:ext cx="345947" cy="1130190"/>
        </a:xfrm>
        <a:custGeom>
          <a:avLst/>
          <a:gdLst/>
          <a:ahLst/>
          <a:cxnLst/>
          <a:rect l="0" t="0" r="0" b="0"/>
          <a:pathLst>
            <a:path>
              <a:moveTo>
                <a:pt x="345947" y="0"/>
              </a:moveTo>
              <a:lnTo>
                <a:pt x="345947" y="1130190"/>
              </a:lnTo>
              <a:lnTo>
                <a:pt x="0" y="113019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CA4E12-BDF1-4F8A-9AB7-9055315029D1}">
      <dsp:nvSpPr>
        <dsp:cNvPr id="0" name=""/>
        <dsp:cNvSpPr/>
      </dsp:nvSpPr>
      <dsp:spPr>
        <a:xfrm>
          <a:off x="5194081" y="1148350"/>
          <a:ext cx="4075848" cy="2260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15700"/>
              </a:lnTo>
              <a:lnTo>
                <a:pt x="4075848" y="2015700"/>
              </a:lnTo>
              <a:lnTo>
                <a:pt x="4075848" y="22603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CA00D8-E921-478A-AEAE-DF87852EF9C4}">
      <dsp:nvSpPr>
        <dsp:cNvPr id="0" name=""/>
        <dsp:cNvSpPr/>
      </dsp:nvSpPr>
      <dsp:spPr>
        <a:xfrm>
          <a:off x="5194081" y="1148350"/>
          <a:ext cx="1358616" cy="2260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15700"/>
              </a:lnTo>
              <a:lnTo>
                <a:pt x="1358616" y="2015700"/>
              </a:lnTo>
              <a:lnTo>
                <a:pt x="1358616" y="22603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B7DD28-20B9-43F9-BAD1-FF17F1CFE6F4}">
      <dsp:nvSpPr>
        <dsp:cNvPr id="0" name=""/>
        <dsp:cNvSpPr/>
      </dsp:nvSpPr>
      <dsp:spPr>
        <a:xfrm>
          <a:off x="3835465" y="1148350"/>
          <a:ext cx="1358616" cy="2260380"/>
        </a:xfrm>
        <a:custGeom>
          <a:avLst/>
          <a:gdLst/>
          <a:ahLst/>
          <a:cxnLst/>
          <a:rect l="0" t="0" r="0" b="0"/>
          <a:pathLst>
            <a:path>
              <a:moveTo>
                <a:pt x="1358616" y="0"/>
              </a:moveTo>
              <a:lnTo>
                <a:pt x="1358616" y="2015700"/>
              </a:lnTo>
              <a:lnTo>
                <a:pt x="0" y="2015700"/>
              </a:lnTo>
              <a:lnTo>
                <a:pt x="0" y="22603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15CEC0-2E2C-4CD1-9EE5-C2EBF4C768AE}">
      <dsp:nvSpPr>
        <dsp:cNvPr id="0" name=""/>
        <dsp:cNvSpPr/>
      </dsp:nvSpPr>
      <dsp:spPr>
        <a:xfrm>
          <a:off x="1118232" y="1148350"/>
          <a:ext cx="4075848" cy="2260380"/>
        </a:xfrm>
        <a:custGeom>
          <a:avLst/>
          <a:gdLst/>
          <a:ahLst/>
          <a:cxnLst/>
          <a:rect l="0" t="0" r="0" b="0"/>
          <a:pathLst>
            <a:path>
              <a:moveTo>
                <a:pt x="4075848" y="0"/>
              </a:moveTo>
              <a:lnTo>
                <a:pt x="4075848" y="2015700"/>
              </a:lnTo>
              <a:lnTo>
                <a:pt x="0" y="2015700"/>
              </a:lnTo>
              <a:lnTo>
                <a:pt x="0" y="22603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1C4AA8-0227-4D48-9652-5D3B1C9AB96C}">
      <dsp:nvSpPr>
        <dsp:cNvPr id="0" name=""/>
        <dsp:cNvSpPr/>
      </dsp:nvSpPr>
      <dsp:spPr>
        <a:xfrm>
          <a:off x="4181412" y="99720"/>
          <a:ext cx="2025338" cy="1048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147973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>
              <a:latin typeface="Meiryo" panose="020B0604030504040204" pitchFamily="34" charset="-128"/>
              <a:ea typeface="Meiryo" panose="020B0604030504040204" pitchFamily="34" charset="-128"/>
            </a:rPr>
            <a:t>Hien IT</a:t>
          </a:r>
        </a:p>
      </dsp:txBody>
      <dsp:txXfrm>
        <a:off x="4181412" y="99720"/>
        <a:ext cx="2025338" cy="1048630"/>
      </dsp:txXfrm>
    </dsp:sp>
    <dsp:sp modelId="{0126DAB8-2437-49FE-B723-1DDDD84C6488}">
      <dsp:nvSpPr>
        <dsp:cNvPr id="0" name=""/>
        <dsp:cNvSpPr/>
      </dsp:nvSpPr>
      <dsp:spPr>
        <a:xfrm>
          <a:off x="4586480" y="915321"/>
          <a:ext cx="1822804" cy="34954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lvl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Meiryo" panose="020B0604030504040204" pitchFamily="34" charset="-128"/>
              <a:ea typeface="Meiryo" panose="020B0604030504040204" pitchFamily="34" charset="-128"/>
            </a:rPr>
            <a:t>Project Manager</a:t>
          </a:r>
        </a:p>
      </dsp:txBody>
      <dsp:txXfrm>
        <a:off x="4586480" y="915321"/>
        <a:ext cx="1822804" cy="349543"/>
      </dsp:txXfrm>
    </dsp:sp>
    <dsp:sp modelId="{C168DD6B-E2B9-4220-96FF-690A65FADCC9}">
      <dsp:nvSpPr>
        <dsp:cNvPr id="0" name=""/>
        <dsp:cNvSpPr/>
      </dsp:nvSpPr>
      <dsp:spPr>
        <a:xfrm>
          <a:off x="105563" y="3408731"/>
          <a:ext cx="2025338" cy="1048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147973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>
              <a:latin typeface="Meiryo" panose="020B0604030504040204" pitchFamily="34" charset="-128"/>
              <a:ea typeface="Meiryo" panose="020B0604030504040204" pitchFamily="34" charset="-128"/>
            </a:rPr>
            <a:t>OQC</a:t>
          </a:r>
        </a:p>
      </dsp:txBody>
      <dsp:txXfrm>
        <a:off x="105563" y="3408731"/>
        <a:ext cx="2025338" cy="1048630"/>
      </dsp:txXfrm>
    </dsp:sp>
    <dsp:sp modelId="{D287C6B5-3547-4F7E-852C-AB38F09B3D40}">
      <dsp:nvSpPr>
        <dsp:cNvPr id="0" name=""/>
        <dsp:cNvSpPr/>
      </dsp:nvSpPr>
      <dsp:spPr>
        <a:xfrm>
          <a:off x="510631" y="4224332"/>
          <a:ext cx="1822804" cy="34954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lvl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Meiryo" panose="020B0604030504040204" pitchFamily="34" charset="-128"/>
              <a:ea typeface="Meiryo" panose="020B0604030504040204" pitchFamily="34" charset="-128"/>
            </a:rPr>
            <a:t>Member</a:t>
          </a:r>
        </a:p>
      </dsp:txBody>
      <dsp:txXfrm>
        <a:off x="510631" y="4224332"/>
        <a:ext cx="1822804" cy="349543"/>
      </dsp:txXfrm>
    </dsp:sp>
    <dsp:sp modelId="{B6393ACF-1A77-4DE5-A38F-8CC703D927A3}">
      <dsp:nvSpPr>
        <dsp:cNvPr id="0" name=""/>
        <dsp:cNvSpPr/>
      </dsp:nvSpPr>
      <dsp:spPr>
        <a:xfrm>
          <a:off x="2822796" y="3408731"/>
          <a:ext cx="2025338" cy="1048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147973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>
              <a:latin typeface="Meiryo" panose="020B0604030504040204" pitchFamily="34" charset="-128"/>
              <a:ea typeface="Meiryo" panose="020B0604030504040204" pitchFamily="34" charset="-128"/>
            </a:rPr>
            <a:t>FA</a:t>
          </a:r>
        </a:p>
      </dsp:txBody>
      <dsp:txXfrm>
        <a:off x="2822796" y="3408731"/>
        <a:ext cx="2025338" cy="1048630"/>
      </dsp:txXfrm>
    </dsp:sp>
    <dsp:sp modelId="{9F9DFFBD-E4D5-4837-A568-F81402D32DB2}">
      <dsp:nvSpPr>
        <dsp:cNvPr id="0" name=""/>
        <dsp:cNvSpPr/>
      </dsp:nvSpPr>
      <dsp:spPr>
        <a:xfrm>
          <a:off x="3227863" y="4224332"/>
          <a:ext cx="1822804" cy="34954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lvl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Meiryo" panose="020B0604030504040204" pitchFamily="34" charset="-128"/>
              <a:ea typeface="Meiryo" panose="020B0604030504040204" pitchFamily="34" charset="-128"/>
            </a:rPr>
            <a:t>Member</a:t>
          </a:r>
        </a:p>
      </dsp:txBody>
      <dsp:txXfrm>
        <a:off x="3227863" y="4224332"/>
        <a:ext cx="1822804" cy="349543"/>
      </dsp:txXfrm>
    </dsp:sp>
    <dsp:sp modelId="{45BB980F-C844-4A18-881F-98FC165E7EB6}">
      <dsp:nvSpPr>
        <dsp:cNvPr id="0" name=""/>
        <dsp:cNvSpPr/>
      </dsp:nvSpPr>
      <dsp:spPr>
        <a:xfrm>
          <a:off x="5540028" y="3408731"/>
          <a:ext cx="2025338" cy="1048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147973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>
              <a:latin typeface="Meiryo" panose="020B0604030504040204" pitchFamily="34" charset="-128"/>
              <a:ea typeface="Meiryo" panose="020B0604030504040204" pitchFamily="34" charset="-128"/>
            </a:rPr>
            <a:t>SCM</a:t>
          </a:r>
        </a:p>
      </dsp:txBody>
      <dsp:txXfrm>
        <a:off x="5540028" y="3408731"/>
        <a:ext cx="2025338" cy="1048630"/>
      </dsp:txXfrm>
    </dsp:sp>
    <dsp:sp modelId="{2FE0A8E7-07E8-4A73-98E6-0FBFD4CD722D}">
      <dsp:nvSpPr>
        <dsp:cNvPr id="0" name=""/>
        <dsp:cNvSpPr/>
      </dsp:nvSpPr>
      <dsp:spPr>
        <a:xfrm>
          <a:off x="5945096" y="4224332"/>
          <a:ext cx="1822804" cy="34954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lvl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Meiryo" panose="020B0604030504040204" pitchFamily="34" charset="-128"/>
              <a:ea typeface="Meiryo" panose="020B0604030504040204" pitchFamily="34" charset="-128"/>
            </a:rPr>
            <a:t>Member</a:t>
          </a:r>
        </a:p>
      </dsp:txBody>
      <dsp:txXfrm>
        <a:off x="5945096" y="4224332"/>
        <a:ext cx="1822804" cy="349543"/>
      </dsp:txXfrm>
    </dsp:sp>
    <dsp:sp modelId="{151B365D-40C1-4B92-80D4-EAC5CC4544F8}">
      <dsp:nvSpPr>
        <dsp:cNvPr id="0" name=""/>
        <dsp:cNvSpPr/>
      </dsp:nvSpPr>
      <dsp:spPr>
        <a:xfrm>
          <a:off x="8257261" y="3408731"/>
          <a:ext cx="2025338" cy="1048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147973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>
              <a:latin typeface="Meiryo" panose="020B0604030504040204" pitchFamily="34" charset="-128"/>
              <a:ea typeface="Meiryo" panose="020B0604030504040204" pitchFamily="34" charset="-128"/>
            </a:rPr>
            <a:t>Add</a:t>
          </a:r>
        </a:p>
      </dsp:txBody>
      <dsp:txXfrm>
        <a:off x="8257261" y="3408731"/>
        <a:ext cx="2025338" cy="1048630"/>
      </dsp:txXfrm>
    </dsp:sp>
    <dsp:sp modelId="{43FD820E-4F1D-48CC-83A6-646120525598}">
      <dsp:nvSpPr>
        <dsp:cNvPr id="0" name=""/>
        <dsp:cNvSpPr/>
      </dsp:nvSpPr>
      <dsp:spPr>
        <a:xfrm>
          <a:off x="8662329" y="4224332"/>
          <a:ext cx="1822804" cy="34954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lvl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Meiryo" panose="020B0604030504040204" pitchFamily="34" charset="-128"/>
              <a:ea typeface="Meiryo" panose="020B0604030504040204" pitchFamily="34" charset="-128"/>
            </a:rPr>
            <a:t>Member</a:t>
          </a:r>
        </a:p>
      </dsp:txBody>
      <dsp:txXfrm>
        <a:off x="8662329" y="4224332"/>
        <a:ext cx="1822804" cy="349543"/>
      </dsp:txXfrm>
    </dsp:sp>
    <dsp:sp modelId="{4E1CAE11-4D88-4529-9663-8C7F2802F86E}">
      <dsp:nvSpPr>
        <dsp:cNvPr id="0" name=""/>
        <dsp:cNvSpPr/>
      </dsp:nvSpPr>
      <dsp:spPr>
        <a:xfrm>
          <a:off x="2822796" y="1754225"/>
          <a:ext cx="2025338" cy="1048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147973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>
              <a:latin typeface="Meiryo" panose="020B0604030504040204" pitchFamily="34" charset="-128"/>
              <a:ea typeface="Meiryo" panose="020B0604030504040204" pitchFamily="34" charset="-128"/>
            </a:rPr>
            <a:t>Minh IT</a:t>
          </a:r>
        </a:p>
      </dsp:txBody>
      <dsp:txXfrm>
        <a:off x="2822796" y="1754225"/>
        <a:ext cx="2025338" cy="1048630"/>
      </dsp:txXfrm>
    </dsp:sp>
    <dsp:sp modelId="{9E45EDF3-013E-4202-9822-4D24FC35E5D2}">
      <dsp:nvSpPr>
        <dsp:cNvPr id="0" name=""/>
        <dsp:cNvSpPr/>
      </dsp:nvSpPr>
      <dsp:spPr>
        <a:xfrm>
          <a:off x="3227863" y="2569826"/>
          <a:ext cx="1822804" cy="34954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lvl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Meiryo" panose="020B0604030504040204" pitchFamily="34" charset="-128"/>
              <a:ea typeface="Meiryo" panose="020B0604030504040204" pitchFamily="34" charset="-128"/>
            </a:rPr>
            <a:t>Project Leader </a:t>
          </a:r>
        </a:p>
      </dsp:txBody>
      <dsp:txXfrm>
        <a:off x="3227863" y="2569826"/>
        <a:ext cx="1822804" cy="3495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404739-6D4A-4593-BA51-19DB0C516930}" type="datetimeFigureOut">
              <a:rPr lang="en-US" smtClean="0"/>
              <a:t>06/10/2024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4A61ED-6B44-473B-AAFC-5D4736A92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089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KH </a:t>
            </a:r>
            <a:r>
              <a:rPr lang="en-US" dirty="0" err="1"/>
              <a:t>cũ</a:t>
            </a:r>
            <a:r>
              <a:rPr lang="en-US" dirty="0"/>
              <a:t>: 12,1,2,3.2025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119242-D167-46F2-8E39-5D0FE4FE54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579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60949-BF54-4D34-AD1A-8928B5059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E50116-50A7-4C39-A099-9E22D73EE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30F6E-8BD8-4575-88C6-D26530629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06/10/2024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1B862-B5E8-4A91-A149-349784FC4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860FD-5B88-4E58-98C4-522EEA686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18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69E38-57E6-418B-9B7B-22B15CE9D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B24346-CFC1-46F5-BDD5-1B732D3A73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1CE47-88C4-45F2-843F-5B24DB76D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06/10/2024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B6521-0A0A-4D87-8D5B-B6878F4C1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2C223-141A-4088-8F5B-52DEEBFB9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51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361DF8-8282-4E71-BDA7-0ED5529858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7DA262-87D2-43F6-8786-B93BC69FC5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DA9F2-A9ED-443D-96E1-C449993E1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06/10/2024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67274-D6F3-4AEA-8849-92F6EA0F2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521FA-0C81-4A4E-BA51-50AE277A4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23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B1700-2E53-42A5-92ED-4683644F6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09C93-40BE-4BE5-8DC0-4C3CAD6BA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1B83D-1D62-4A45-AAE5-4EF0536FC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06/10/2024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F762-772A-4FAE-A8DA-FCE080A2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1723FC-211D-4591-9744-3CE84F1F8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18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19FCA-689D-481B-B602-07279706B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61ED45-8413-431F-A77F-0A6A4C163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D3E1C-BD45-4698-AD28-0273104F5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06/10/2024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1712C-4A61-46F1-82F9-80CA36EE5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1C6E5-2CD1-444C-9718-3858C7809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930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71C64-060D-4020-96ED-729BF5D6F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0703C-C50E-4E37-99BE-40DE69A59F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0BFB6F-8D49-4422-91A2-2A90B5856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539E21-AD58-48A4-9A85-DEE265180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06/10/2024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DA56BF-D925-46B3-B357-CA1BA3AFD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ADE2BC-DFFD-4AAF-B719-B09C8CC18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972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F51F4-5EB8-4ADE-8B20-9462D2FF0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FA906-0801-47E5-AE01-EBCDC922A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814BDE-569E-47B9-B7B0-A0DB35038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80C46B-5AD0-4904-ABCE-6FC9EF06F5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23D327-53C4-40A6-A29F-ECEACF1F45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D3FEC0-8AD8-4D4D-A8D4-FF51D12F2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06/10/2024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DFB92C-8CEF-402F-9802-F960A1954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9D0265-BA92-4E54-A87C-FDE39B465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29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A841-0E5F-43EE-A788-86130854C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338ADC-ED6C-4FF2-B1B3-8B63E52D3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06/10/2024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63FB87-84BE-4218-93F7-63F54B0E4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CC6F92-C174-47A9-80F6-27EBC03A9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5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00D678-775F-44E3-8EB3-B878F583D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06/10/2024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3A232E-1F75-4998-9B5C-9232B9F32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11C9C-3653-415A-B212-C419DDCF6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2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C4753-9C11-48DE-BF3E-8FB2DF9FC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DC4D4-192D-4BEB-B042-5A102EE3E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F1EF29-04B8-4E61-B1DA-BAA3D88F6C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202B97-C2C2-4B46-AC74-46B0BEBDF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06/10/2024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820F90-6697-4843-81FE-31AA973D1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014BEC-8200-4696-9151-C8E34D35B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586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A5D9B-5C46-4969-A330-4C0793D2D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22A87A-5924-4A8A-8D10-B620EE8BE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83C2B8-93CE-42C4-9499-C71A36961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11AE56-045F-47EF-96B6-BEDE9C82E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06/10/2024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37000D-AFFC-4FF3-8A70-F301A0BF1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A420D1-106B-4FAB-B07A-F3302BECE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8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41E43B-E057-4353-8929-A10C72E0E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A7955-21EE-420B-ACB1-27E6BE4DC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0A322-54A9-452B-9767-4CEF70E3AF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2075A-5117-4BE4-B40C-96061D107971}" type="datetimeFigureOut">
              <a:rPr lang="en-US" smtClean="0"/>
              <a:t>06/10/2024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4AC1F-9303-42D5-8F3C-47B17C4CC8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49343-9F8E-4FD7-A3FA-594E63D956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439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F4C84F85-EB42-4305-97FE-E1B802979FFA}"/>
              </a:ext>
            </a:extLst>
          </p:cNvPr>
          <p:cNvCxnSpPr>
            <a:cxnSpLocks/>
          </p:cNvCxnSpPr>
          <p:nvPr/>
        </p:nvCxnSpPr>
        <p:spPr>
          <a:xfrm>
            <a:off x="9669385" y="1620315"/>
            <a:ext cx="34050" cy="418604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9310C177-A9E2-4605-9A69-D33EF9590CEC}"/>
              </a:ext>
            </a:extLst>
          </p:cNvPr>
          <p:cNvCxnSpPr>
            <a:cxnSpLocks/>
          </p:cNvCxnSpPr>
          <p:nvPr/>
        </p:nvCxnSpPr>
        <p:spPr>
          <a:xfrm>
            <a:off x="9389446" y="1625747"/>
            <a:ext cx="34050" cy="418604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999C17F-A959-4603-AA6F-BA71EAA1E4FF}"/>
              </a:ext>
            </a:extLst>
          </p:cNvPr>
          <p:cNvCxnSpPr>
            <a:cxnSpLocks/>
          </p:cNvCxnSpPr>
          <p:nvPr/>
        </p:nvCxnSpPr>
        <p:spPr>
          <a:xfrm>
            <a:off x="6600205" y="1638528"/>
            <a:ext cx="16395" cy="416783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B4D7CF8E-71FC-4D11-93AE-F8C3B3788378}"/>
              </a:ext>
            </a:extLst>
          </p:cNvPr>
          <p:cNvCxnSpPr>
            <a:cxnSpLocks/>
          </p:cNvCxnSpPr>
          <p:nvPr/>
        </p:nvCxnSpPr>
        <p:spPr>
          <a:xfrm>
            <a:off x="6901636" y="1633135"/>
            <a:ext cx="14724" cy="417866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3F620424-345D-4899-A529-81CBFD3ABF1C}"/>
              </a:ext>
            </a:extLst>
          </p:cNvPr>
          <p:cNvCxnSpPr>
            <a:cxnSpLocks/>
          </p:cNvCxnSpPr>
          <p:nvPr/>
        </p:nvCxnSpPr>
        <p:spPr>
          <a:xfrm>
            <a:off x="3453044" y="1654793"/>
            <a:ext cx="0" cy="414310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C1D1AB-F6B1-4157-9D0B-5BF3EB4F523E}"/>
              </a:ext>
            </a:extLst>
          </p:cNvPr>
          <p:cNvCxnSpPr/>
          <p:nvPr/>
        </p:nvCxnSpPr>
        <p:spPr>
          <a:xfrm>
            <a:off x="3807903" y="1654793"/>
            <a:ext cx="0" cy="416783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2AE5DBA-1B32-474F-A8F3-7369D45CD123}"/>
              </a:ext>
            </a:extLst>
          </p:cNvPr>
          <p:cNvSpPr/>
          <p:nvPr/>
        </p:nvSpPr>
        <p:spPr>
          <a:xfrm>
            <a:off x="6911419" y="875994"/>
            <a:ext cx="2458418" cy="790119"/>
          </a:xfrm>
          <a:prstGeom prst="rect">
            <a:avLst/>
          </a:prstGeom>
          <a:noFill/>
          <a:ln w="1905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OQC: Manual find pallet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FA/SCM: Manual confirm Pallet status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32AF4FE0-5971-45A5-BA6F-A99A7270C226}"/>
              </a:ext>
            </a:extLst>
          </p:cNvPr>
          <p:cNvSpPr/>
          <p:nvPr/>
        </p:nvSpPr>
        <p:spPr>
          <a:xfrm>
            <a:off x="526920" y="872710"/>
            <a:ext cx="2926124" cy="794476"/>
          </a:xfrm>
          <a:prstGeom prst="rect">
            <a:avLst/>
          </a:prstGeom>
          <a:noFill/>
          <a:ln w="1905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OQC manual control sample: Q’ty, serial No ..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FA not know box OQC pick up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9395C9-0A2C-48A4-9E7C-D7BF36E3F4B7}"/>
              </a:ext>
            </a:extLst>
          </p:cNvPr>
          <p:cNvSpPr/>
          <p:nvPr/>
        </p:nvSpPr>
        <p:spPr>
          <a:xfrm>
            <a:off x="526921" y="497652"/>
            <a:ext cx="2926123" cy="2948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w="4445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① </a:t>
            </a:r>
            <a:r>
              <a:rPr lang="en-GB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Pick up sample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3F4A81-08CD-4994-A94E-72394D9FBA4F}"/>
              </a:ext>
            </a:extLst>
          </p:cNvPr>
          <p:cNvSpPr/>
          <p:nvPr/>
        </p:nvSpPr>
        <p:spPr>
          <a:xfrm>
            <a:off x="3792687" y="504593"/>
            <a:ext cx="2807518" cy="2948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w="4445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② </a:t>
            </a:r>
            <a:r>
              <a:rPr lang="en-GB" sz="1400" b="1" dirty="0"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OQC inspection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B26658-7A09-4A0C-9516-02B4852B036C}"/>
              </a:ext>
            </a:extLst>
          </p:cNvPr>
          <p:cNvSpPr/>
          <p:nvPr/>
        </p:nvSpPr>
        <p:spPr>
          <a:xfrm>
            <a:off x="6911419" y="497652"/>
            <a:ext cx="2458418" cy="3017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w="4445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③ </a:t>
            </a:r>
            <a:r>
              <a:rPr lang="en-GB" sz="1400" b="1" dirty="0"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Chop stamp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8EC565-5A24-4E54-ABC5-71FCE1FCD13D}"/>
              </a:ext>
            </a:extLst>
          </p:cNvPr>
          <p:cNvSpPr/>
          <p:nvPr/>
        </p:nvSpPr>
        <p:spPr>
          <a:xfrm>
            <a:off x="9681051" y="500679"/>
            <a:ext cx="2378736" cy="3055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w="4445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④ </a:t>
            </a:r>
            <a:r>
              <a:rPr lang="en-GB" sz="1400" b="1" dirty="0"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Shipment</a:t>
            </a:r>
          </a:p>
        </p:txBody>
      </p:sp>
      <p:sp>
        <p:nvSpPr>
          <p:cNvPr id="13" name="Right Arrow 37">
            <a:extLst>
              <a:ext uri="{FF2B5EF4-FFF2-40B4-BE49-F238E27FC236}">
                <a16:creationId xmlns:a16="http://schemas.microsoft.com/office/drawing/2014/main" id="{6DB9CB57-A423-4768-8639-D1EBE68A442E}"/>
              </a:ext>
            </a:extLst>
          </p:cNvPr>
          <p:cNvSpPr/>
          <p:nvPr/>
        </p:nvSpPr>
        <p:spPr>
          <a:xfrm>
            <a:off x="3542887" y="532925"/>
            <a:ext cx="192702" cy="227136"/>
          </a:xfrm>
          <a:prstGeom prst="rightArrow">
            <a:avLst>
              <a:gd name="adj1" fmla="val 61183"/>
              <a:gd name="adj2" fmla="val 50000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3F8D2AA-3694-46A9-B956-D45D2B55D4E9}"/>
              </a:ext>
            </a:extLst>
          </p:cNvPr>
          <p:cNvSpPr/>
          <p:nvPr/>
        </p:nvSpPr>
        <p:spPr>
          <a:xfrm>
            <a:off x="3807903" y="872710"/>
            <a:ext cx="2792302" cy="794476"/>
          </a:xfrm>
          <a:prstGeom prst="rect">
            <a:avLst/>
          </a:prstGeom>
          <a:noFill/>
          <a:ln w="1905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Manual control weight check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Not update inspection result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Manual make report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B2016D10-45EA-41C3-9D29-F78251047E48}"/>
              </a:ext>
            </a:extLst>
          </p:cNvPr>
          <p:cNvSpPr/>
          <p:nvPr/>
        </p:nvSpPr>
        <p:spPr>
          <a:xfrm>
            <a:off x="9681051" y="872710"/>
            <a:ext cx="2378739" cy="790119"/>
          </a:xfrm>
          <a:prstGeom prst="rect">
            <a:avLst/>
          </a:prstGeom>
          <a:noFill/>
          <a:ln w="1905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Manual confirm product lot status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473D2A-DDF6-42BF-9ABD-EF0DD049A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903" y="2323633"/>
            <a:ext cx="1476250" cy="5597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67E919-FA92-4524-B57F-2264B1AEC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584" y="4839131"/>
            <a:ext cx="1149423" cy="675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A16CC9-9249-448F-8D73-DE1C9F1C2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221581" y="4417269"/>
            <a:ext cx="1811276" cy="105262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85777A4-61F1-445D-ADFF-100A826C24E4}"/>
              </a:ext>
            </a:extLst>
          </p:cNvPr>
          <p:cNvGrpSpPr/>
          <p:nvPr/>
        </p:nvGrpSpPr>
        <p:grpSpPr>
          <a:xfrm>
            <a:off x="10201641" y="2714319"/>
            <a:ext cx="1310651" cy="771199"/>
            <a:chOff x="5326681" y="3676724"/>
            <a:chExt cx="1234693" cy="86900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535CC6E-D8B1-4B14-B87C-D51517B77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26681" y="3676724"/>
              <a:ext cx="1234693" cy="869006"/>
            </a:xfrm>
            <a:prstGeom prst="rect">
              <a:avLst/>
            </a:prstGeom>
          </p:spPr>
        </p:pic>
        <p:sp>
          <p:nvSpPr>
            <p:cNvPr id="27" name="Rectangle 1">
              <a:extLst>
                <a:ext uri="{FF2B5EF4-FFF2-40B4-BE49-F238E27FC236}">
                  <a16:creationId xmlns:a16="http://schemas.microsoft.com/office/drawing/2014/main" id="{C36CC7FA-5A2A-4412-B5F9-B9844F6AE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6664" y="3948825"/>
              <a:ext cx="1157140" cy="324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200" b="1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WMS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71F34C9-F025-469F-A354-76D4C190B910}"/>
              </a:ext>
            </a:extLst>
          </p:cNvPr>
          <p:cNvGrpSpPr/>
          <p:nvPr/>
        </p:nvGrpSpPr>
        <p:grpSpPr>
          <a:xfrm>
            <a:off x="4500208" y="3590781"/>
            <a:ext cx="1254037" cy="636198"/>
            <a:chOff x="5283504" y="3672650"/>
            <a:chExt cx="1336998" cy="94101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AF96FAD-0A88-4DE1-9157-33C0CB522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83504" y="3672650"/>
              <a:ext cx="1336998" cy="941010"/>
            </a:xfrm>
            <a:prstGeom prst="rect">
              <a:avLst/>
            </a:prstGeom>
          </p:spPr>
        </p:pic>
        <p:sp>
          <p:nvSpPr>
            <p:cNvPr id="41" name="Rectangle 1">
              <a:extLst>
                <a:ext uri="{FF2B5EF4-FFF2-40B4-BE49-F238E27FC236}">
                  <a16:creationId xmlns:a16="http://schemas.microsoft.com/office/drawing/2014/main" id="{F249ADD1-39F4-4342-A48C-CADE021E0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7014" y="3826192"/>
              <a:ext cx="1157140" cy="682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200" b="1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Database server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7545E624-E01D-4F18-8584-711FF5D878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2867" y="2665257"/>
            <a:ext cx="1158081" cy="486678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23A6E6C-4051-4742-BC75-84718A2FC629}"/>
              </a:ext>
            </a:extLst>
          </p:cNvPr>
          <p:cNvCxnSpPr>
            <a:cxnSpLocks/>
          </p:cNvCxnSpPr>
          <p:nvPr/>
        </p:nvCxnSpPr>
        <p:spPr>
          <a:xfrm flipH="1">
            <a:off x="5131992" y="4283627"/>
            <a:ext cx="0" cy="518643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90DBBD3-1459-4E51-B933-7E62A22CF8B5}"/>
              </a:ext>
            </a:extLst>
          </p:cNvPr>
          <p:cNvGrpSpPr/>
          <p:nvPr/>
        </p:nvGrpSpPr>
        <p:grpSpPr>
          <a:xfrm>
            <a:off x="7153456" y="1794656"/>
            <a:ext cx="1945490" cy="1937648"/>
            <a:chOff x="10281267" y="3278464"/>
            <a:chExt cx="1683042" cy="2376861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728D8F1-6181-4606-948B-EDF47DD712B4}"/>
                </a:ext>
              </a:extLst>
            </p:cNvPr>
            <p:cNvGrpSpPr/>
            <p:nvPr/>
          </p:nvGrpSpPr>
          <p:grpSpPr>
            <a:xfrm>
              <a:off x="10281267" y="4039786"/>
              <a:ext cx="1683042" cy="1615539"/>
              <a:chOff x="10281267" y="4039786"/>
              <a:chExt cx="1683042" cy="1615539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2B7D21DE-6514-43E9-A9AB-13F924A283FE}"/>
                  </a:ext>
                </a:extLst>
              </p:cNvPr>
              <p:cNvGrpSpPr/>
              <p:nvPr/>
            </p:nvGrpSpPr>
            <p:grpSpPr>
              <a:xfrm>
                <a:off x="10334891" y="4097283"/>
                <a:ext cx="1585609" cy="1464064"/>
                <a:chOff x="-7381889" y="6628290"/>
                <a:chExt cx="2814349" cy="2516734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CAF26FDE-B256-4BC0-8B72-8524522B97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7381889" y="6628290"/>
                  <a:ext cx="901746" cy="787440"/>
                </a:xfrm>
                <a:prstGeom prst="rect">
                  <a:avLst/>
                </a:prstGeom>
              </p:spPr>
            </p:pic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EF2A3DBD-08B8-49C5-9C05-A65A92111F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7381889" y="7492937"/>
                  <a:ext cx="901746" cy="787440"/>
                </a:xfrm>
                <a:prstGeom prst="rect">
                  <a:avLst/>
                </a:prstGeom>
              </p:spPr>
            </p:pic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7BF5C5A0-4A2D-4A08-8E29-6D9D1B37F3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7381889" y="8357584"/>
                  <a:ext cx="901746" cy="787440"/>
                </a:xfrm>
                <a:prstGeom prst="rect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57495D95-A6B3-4B66-B7D4-1E3910AF4A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6430688" y="6628290"/>
                  <a:ext cx="901746" cy="787440"/>
                </a:xfrm>
                <a:prstGeom prst="rect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98D8D243-38BD-42EF-9262-AE0BC0CCAE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6430688" y="7492937"/>
                  <a:ext cx="901746" cy="787440"/>
                </a:xfrm>
                <a:prstGeom prst="rect">
                  <a:avLst/>
                </a:prstGeom>
              </p:spPr>
            </p:pic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F23213ED-94B3-4856-8ACB-7B318EEE40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6430688" y="8357584"/>
                  <a:ext cx="901746" cy="787440"/>
                </a:xfrm>
                <a:prstGeom prst="rect">
                  <a:avLst/>
                </a:prstGeom>
              </p:spPr>
            </p:pic>
            <p:pic>
              <p:nvPicPr>
                <p:cNvPr id="66" name="Picture 65">
                  <a:extLst>
                    <a:ext uri="{FF2B5EF4-FFF2-40B4-BE49-F238E27FC236}">
                      <a16:creationId xmlns:a16="http://schemas.microsoft.com/office/drawing/2014/main" id="{AFDAC3D4-846C-48DD-BDAE-6A5317CE0D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5469286" y="6628290"/>
                  <a:ext cx="901746" cy="787440"/>
                </a:xfrm>
                <a:prstGeom prst="rect">
                  <a:avLst/>
                </a:prstGeom>
              </p:spPr>
            </p:pic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C2DBC108-D37B-413D-B43B-33ACB8798F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5469286" y="7492937"/>
                  <a:ext cx="901746" cy="787440"/>
                </a:xfrm>
                <a:prstGeom prst="rect">
                  <a:avLst/>
                </a:prstGeom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3E446683-BC4B-4E59-81DA-3A26CB18DC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5469286" y="8357584"/>
                  <a:ext cx="901746" cy="787440"/>
                </a:xfrm>
                <a:prstGeom prst="rect">
                  <a:avLst/>
                </a:prstGeom>
              </p:spPr>
            </p:pic>
          </p:grp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EE998AF-D73F-44E8-AE33-D1F4D8D30C6D}"/>
                  </a:ext>
                </a:extLst>
              </p:cNvPr>
              <p:cNvSpPr/>
              <p:nvPr/>
            </p:nvSpPr>
            <p:spPr>
              <a:xfrm>
                <a:off x="10281267" y="4039786"/>
                <a:ext cx="1683042" cy="1615539"/>
              </a:xfrm>
              <a:prstGeom prst="rect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0981B4C-22AC-4A5A-A466-0B9D35036636}"/>
                </a:ext>
              </a:extLst>
            </p:cNvPr>
            <p:cNvSpPr/>
            <p:nvPr/>
          </p:nvSpPr>
          <p:spPr>
            <a:xfrm>
              <a:off x="10281267" y="3278464"/>
              <a:ext cx="1683042" cy="6644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FA warehouse</a:t>
              </a:r>
            </a:p>
            <a:p>
              <a:pPr algn="ctr"/>
              <a:r>
                <a:rPr lang="en-US" sz="1400" dirty="0">
                  <a:solidFill>
                    <a:srgbClr val="0000FF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(E-map control)</a:t>
              </a:r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8498DC4E-D084-4C37-AAFB-6D252DCFDED4}"/>
              </a:ext>
            </a:extLst>
          </p:cNvPr>
          <p:cNvSpPr/>
          <p:nvPr/>
        </p:nvSpPr>
        <p:spPr>
          <a:xfrm>
            <a:off x="5163781" y="4367294"/>
            <a:ext cx="1079973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 create Pallet ID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1EFA6EA-5EF6-4620-9572-F14AA09C6BF6}"/>
              </a:ext>
            </a:extLst>
          </p:cNvPr>
          <p:cNvGrpSpPr/>
          <p:nvPr/>
        </p:nvGrpSpPr>
        <p:grpSpPr>
          <a:xfrm>
            <a:off x="1341736" y="4036959"/>
            <a:ext cx="1200728" cy="765681"/>
            <a:chOff x="5283504" y="3682661"/>
            <a:chExt cx="1336998" cy="941010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029C6F44-13E1-46CE-8597-37B56A57E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83504" y="3682661"/>
              <a:ext cx="1336998" cy="941010"/>
            </a:xfrm>
            <a:prstGeom prst="rect">
              <a:avLst/>
            </a:prstGeom>
          </p:spPr>
        </p:pic>
        <p:sp>
          <p:nvSpPr>
            <p:cNvPr id="73" name="Rectangle 1">
              <a:extLst>
                <a:ext uri="{FF2B5EF4-FFF2-40B4-BE49-F238E27FC236}">
                  <a16:creationId xmlns:a16="http://schemas.microsoft.com/office/drawing/2014/main" id="{C435D858-9389-4B22-9AF8-70CAD80C3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239" y="3848551"/>
              <a:ext cx="956315" cy="679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100" b="1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Weight check FA</a:t>
              </a:r>
              <a:endParaRPr lang="en-GB" altLang="en-US" sz="11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1F6FC5CF-5B8B-48AC-9BF7-CD0B1282CD90}"/>
              </a:ext>
            </a:extLst>
          </p:cNvPr>
          <p:cNvCxnSpPr>
            <a:cxnSpLocks/>
          </p:cNvCxnSpPr>
          <p:nvPr/>
        </p:nvCxnSpPr>
        <p:spPr>
          <a:xfrm>
            <a:off x="2785824" y="2689344"/>
            <a:ext cx="1710934" cy="1090380"/>
          </a:xfrm>
          <a:prstGeom prst="bentConnector3">
            <a:avLst>
              <a:gd name="adj1" fmla="val 50000"/>
            </a:avLst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C3301FEA-41A9-4208-94F8-5251616E18BF}"/>
              </a:ext>
            </a:extLst>
          </p:cNvPr>
          <p:cNvSpPr/>
          <p:nvPr/>
        </p:nvSpPr>
        <p:spPr>
          <a:xfrm>
            <a:off x="1064041" y="1890141"/>
            <a:ext cx="1530824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OQC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Pick sample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2D6E7DF-FF23-45A0-BCDF-826C4ADA3A1D}"/>
              </a:ext>
            </a:extLst>
          </p:cNvPr>
          <p:cNvSpPr/>
          <p:nvPr/>
        </p:nvSpPr>
        <p:spPr>
          <a:xfrm>
            <a:off x="5155944" y="3150204"/>
            <a:ext cx="1473928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Return sample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D229E3B-4209-4AC4-88F3-875DF6925639}"/>
              </a:ext>
            </a:extLst>
          </p:cNvPr>
          <p:cNvCxnSpPr>
            <a:cxnSpLocks/>
          </p:cNvCxnSpPr>
          <p:nvPr/>
        </p:nvCxnSpPr>
        <p:spPr>
          <a:xfrm>
            <a:off x="5778129" y="4999690"/>
            <a:ext cx="1418973" cy="0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A9BAD50C-5141-4AA0-BD12-EE5B4E954509}"/>
              </a:ext>
            </a:extLst>
          </p:cNvPr>
          <p:cNvSpPr/>
          <p:nvPr/>
        </p:nvSpPr>
        <p:spPr>
          <a:xfrm>
            <a:off x="6829203" y="4140638"/>
            <a:ext cx="1217680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 In/Out location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896AAA05-F5DD-49BF-9E0A-03F1AD2C587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739" r="2393"/>
          <a:stretch/>
        </p:blipFill>
        <p:spPr>
          <a:xfrm>
            <a:off x="10060051" y="4738637"/>
            <a:ext cx="1646154" cy="72287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E6EFF795-7451-4B15-BFD6-C73E3F2A9AFE}"/>
              </a:ext>
            </a:extLst>
          </p:cNvPr>
          <p:cNvSpPr/>
          <p:nvPr/>
        </p:nvSpPr>
        <p:spPr>
          <a:xfrm>
            <a:off x="10068594" y="5083358"/>
            <a:ext cx="1637611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OQC inspection result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D5A96D1-7BFA-47DB-8D45-D38BFFAC3049}"/>
              </a:ext>
            </a:extLst>
          </p:cNvPr>
          <p:cNvCxnSpPr>
            <a:cxnSpLocks/>
          </p:cNvCxnSpPr>
          <p:nvPr/>
        </p:nvCxnSpPr>
        <p:spPr>
          <a:xfrm flipV="1">
            <a:off x="8084182" y="3800703"/>
            <a:ext cx="0" cy="511415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6489371-6465-4748-B287-07D91B8FC96C}"/>
              </a:ext>
            </a:extLst>
          </p:cNvPr>
          <p:cNvSpPr/>
          <p:nvPr/>
        </p:nvSpPr>
        <p:spPr>
          <a:xfrm>
            <a:off x="5150686" y="2234003"/>
            <a:ext cx="1238450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OQC Judge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AC5BD58-F9FF-4B75-81AA-84B8FEF6023A}"/>
              </a:ext>
            </a:extLst>
          </p:cNvPr>
          <p:cNvCxnSpPr>
            <a:cxnSpLocks/>
          </p:cNvCxnSpPr>
          <p:nvPr/>
        </p:nvCxnSpPr>
        <p:spPr>
          <a:xfrm flipV="1">
            <a:off x="9202361" y="3106265"/>
            <a:ext cx="957379" cy="0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7C2D082-864E-469B-ADDB-6AED36575028}"/>
              </a:ext>
            </a:extLst>
          </p:cNvPr>
          <p:cNvCxnSpPr>
            <a:cxnSpLocks/>
          </p:cNvCxnSpPr>
          <p:nvPr/>
        </p:nvCxnSpPr>
        <p:spPr>
          <a:xfrm flipV="1">
            <a:off x="10872211" y="3562689"/>
            <a:ext cx="0" cy="1084925"/>
          </a:xfrm>
          <a:prstGeom prst="straightConnector1">
            <a:avLst/>
          </a:prstGeom>
          <a:ln w="57150">
            <a:solidFill>
              <a:srgbClr val="0000CC"/>
            </a:solidFill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B44B5A0B-62F7-4D5A-A5C3-016F255B0B25}"/>
              </a:ext>
            </a:extLst>
          </p:cNvPr>
          <p:cNvCxnSpPr>
            <a:cxnSpLocks/>
          </p:cNvCxnSpPr>
          <p:nvPr/>
        </p:nvCxnSpPr>
        <p:spPr>
          <a:xfrm flipV="1">
            <a:off x="8991827" y="5079193"/>
            <a:ext cx="982463" cy="1"/>
          </a:xfrm>
          <a:prstGeom prst="straightConnector1">
            <a:avLst/>
          </a:prstGeom>
          <a:ln w="57150">
            <a:solidFill>
              <a:srgbClr val="0000CC"/>
            </a:solidFill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106C547-E598-4472-BA3B-53C935193D65}"/>
              </a:ext>
            </a:extLst>
          </p:cNvPr>
          <p:cNvSpPr/>
          <p:nvPr/>
        </p:nvSpPr>
        <p:spPr>
          <a:xfrm>
            <a:off x="10031683" y="2301081"/>
            <a:ext cx="1530824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SCM warehouse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45CE6BD-DEFC-4ECB-8931-CB598682C8D6}"/>
              </a:ext>
            </a:extLst>
          </p:cNvPr>
          <p:cNvSpPr/>
          <p:nvPr/>
        </p:nvSpPr>
        <p:spPr>
          <a:xfrm>
            <a:off x="526920" y="1751098"/>
            <a:ext cx="11532867" cy="3968658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D95396E-7E06-4D43-92B8-D848A074C569}"/>
              </a:ext>
            </a:extLst>
          </p:cNvPr>
          <p:cNvGrpSpPr/>
          <p:nvPr/>
        </p:nvGrpSpPr>
        <p:grpSpPr>
          <a:xfrm>
            <a:off x="73685" y="849073"/>
            <a:ext cx="336984" cy="837566"/>
            <a:chOff x="125861" y="1022737"/>
            <a:chExt cx="270733" cy="802421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2A67911-EC56-45B9-B0EB-10BA7A9F1EE5}"/>
                </a:ext>
              </a:extLst>
            </p:cNvPr>
            <p:cNvSpPr/>
            <p:nvPr/>
          </p:nvSpPr>
          <p:spPr>
            <a:xfrm>
              <a:off x="125861" y="1022737"/>
              <a:ext cx="270733" cy="80242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5860BF70-ADBF-4119-96D5-871C0996E855}"/>
                </a:ext>
              </a:extLst>
            </p:cNvPr>
            <p:cNvSpPr/>
            <p:nvPr/>
          </p:nvSpPr>
          <p:spPr>
            <a:xfrm rot="16200000">
              <a:off x="-122630" y="1349768"/>
              <a:ext cx="794476" cy="148361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algn="ctr"/>
              <a:r>
                <a:rPr lang="en-GB" sz="12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CURRENT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3DE44CF-CD68-4625-9FEB-ACF6817F92A3}"/>
              </a:ext>
            </a:extLst>
          </p:cNvPr>
          <p:cNvGrpSpPr/>
          <p:nvPr/>
        </p:nvGrpSpPr>
        <p:grpSpPr>
          <a:xfrm>
            <a:off x="73684" y="1748005"/>
            <a:ext cx="336984" cy="3968656"/>
            <a:chOff x="120787" y="1020897"/>
            <a:chExt cx="241858" cy="803634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9A200BDB-055D-4443-A00C-B89288F1719E}"/>
                </a:ext>
              </a:extLst>
            </p:cNvPr>
            <p:cNvSpPr/>
            <p:nvPr/>
          </p:nvSpPr>
          <p:spPr>
            <a:xfrm>
              <a:off x="120787" y="1020897"/>
              <a:ext cx="241858" cy="80363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4E44B5AC-D10E-484A-A8AA-D74774949688}"/>
                </a:ext>
              </a:extLst>
            </p:cNvPr>
            <p:cNvSpPr/>
            <p:nvPr/>
          </p:nvSpPr>
          <p:spPr>
            <a:xfrm rot="16200000">
              <a:off x="-122630" y="1357678"/>
              <a:ext cx="794476" cy="132537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algn="ctr"/>
              <a:r>
                <a:rPr lang="en-GB" sz="1200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NEW SYSTEM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79F776B3-0837-4E15-BB5D-EDBDDAB7906F}"/>
              </a:ext>
            </a:extLst>
          </p:cNvPr>
          <p:cNvGrpSpPr/>
          <p:nvPr/>
        </p:nvGrpSpPr>
        <p:grpSpPr>
          <a:xfrm>
            <a:off x="73684" y="5801421"/>
            <a:ext cx="345609" cy="998522"/>
            <a:chOff x="120787" y="1022737"/>
            <a:chExt cx="241858" cy="802421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F68518B9-FA58-468E-9AA3-3FBF70C2EE8F}"/>
                </a:ext>
              </a:extLst>
            </p:cNvPr>
            <p:cNvSpPr/>
            <p:nvPr/>
          </p:nvSpPr>
          <p:spPr>
            <a:xfrm>
              <a:off x="120787" y="1022737"/>
              <a:ext cx="241858" cy="80242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57655D9E-5C58-45FB-96C4-0B1DCA7C2598}"/>
                </a:ext>
              </a:extLst>
            </p:cNvPr>
            <p:cNvSpPr/>
            <p:nvPr/>
          </p:nvSpPr>
          <p:spPr>
            <a:xfrm rot="16200000">
              <a:off x="-144848" y="1359332"/>
              <a:ext cx="794476" cy="129230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algn="ctr"/>
              <a:r>
                <a:rPr lang="en-GB" sz="1200" b="1" dirty="0"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AFTER</a:t>
              </a:r>
            </a:p>
          </p:txBody>
        </p:sp>
      </p:grpSp>
      <p:sp>
        <p:nvSpPr>
          <p:cNvPr id="103" name="Right Arrow 37">
            <a:extLst>
              <a:ext uri="{FF2B5EF4-FFF2-40B4-BE49-F238E27FC236}">
                <a16:creationId xmlns:a16="http://schemas.microsoft.com/office/drawing/2014/main" id="{F636B9DA-625F-4587-911C-4ED28CFBCED9}"/>
              </a:ext>
            </a:extLst>
          </p:cNvPr>
          <p:cNvSpPr/>
          <p:nvPr/>
        </p:nvSpPr>
        <p:spPr>
          <a:xfrm>
            <a:off x="6659461" y="532925"/>
            <a:ext cx="192702" cy="227136"/>
          </a:xfrm>
          <a:prstGeom prst="rightArrow">
            <a:avLst>
              <a:gd name="adj1" fmla="val 61183"/>
              <a:gd name="adj2" fmla="val 50000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08" name="Right Arrow 37">
            <a:extLst>
              <a:ext uri="{FF2B5EF4-FFF2-40B4-BE49-F238E27FC236}">
                <a16:creationId xmlns:a16="http://schemas.microsoft.com/office/drawing/2014/main" id="{0D5ED0F8-9EDA-43EE-B327-00D4AB7181A2}"/>
              </a:ext>
            </a:extLst>
          </p:cNvPr>
          <p:cNvSpPr/>
          <p:nvPr/>
        </p:nvSpPr>
        <p:spPr>
          <a:xfrm>
            <a:off x="9429093" y="532925"/>
            <a:ext cx="192702" cy="227136"/>
          </a:xfrm>
          <a:prstGeom prst="rightArrow">
            <a:avLst>
              <a:gd name="adj1" fmla="val 61183"/>
              <a:gd name="adj2" fmla="val 50000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7C0EAAB-E8E4-4868-AA10-B8220137CE4E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Link weight check system concept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CCB3E46-6003-4C0D-A45A-E1540F02057E}"/>
              </a:ext>
            </a:extLst>
          </p:cNvPr>
          <p:cNvSpPr/>
          <p:nvPr/>
        </p:nvSpPr>
        <p:spPr>
          <a:xfrm>
            <a:off x="535387" y="5801421"/>
            <a:ext cx="2917657" cy="997638"/>
          </a:xfrm>
          <a:prstGeom prst="rect">
            <a:avLst/>
          </a:prstGeom>
          <a:noFill/>
          <a:ln w="28575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System indicate S/N OQC pickup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ECB56D4-4C8C-472B-A8A6-4C9E3A09B776}"/>
              </a:ext>
            </a:extLst>
          </p:cNvPr>
          <p:cNvSpPr/>
          <p:nvPr/>
        </p:nvSpPr>
        <p:spPr>
          <a:xfrm>
            <a:off x="3809082" y="5797897"/>
            <a:ext cx="2807518" cy="1004934"/>
          </a:xfrm>
          <a:prstGeom prst="rect">
            <a:avLst/>
          </a:prstGeom>
          <a:noFill/>
          <a:ln w="28575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bIns="0" rtlCol="0" anchor="ctr"/>
          <a:lstStyle/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System indicate OQC &amp; Lot judgment</a:t>
            </a:r>
          </a:p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Eliminate manual job OQC</a:t>
            </a:r>
          </a:p>
          <a:p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  <a:sym typeface="Wingdings" panose="05000000000000000000" pitchFamily="2" charset="2"/>
              </a:rPr>
              <a:t> </a:t>
            </a: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Save: 1,000H/year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F6E16DE6-F4CF-42E2-88D8-D4942E5CF14C}"/>
              </a:ext>
            </a:extLst>
          </p:cNvPr>
          <p:cNvSpPr/>
          <p:nvPr/>
        </p:nvSpPr>
        <p:spPr>
          <a:xfrm>
            <a:off x="6911419" y="5797898"/>
            <a:ext cx="2502165" cy="1004934"/>
          </a:xfrm>
          <a:prstGeom prst="rect">
            <a:avLst/>
          </a:prstGeom>
          <a:noFill/>
          <a:ln w="28575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E-chop and indication on system</a:t>
            </a:r>
          </a:p>
          <a:p>
            <a:pPr marL="182880" indent="-182880">
              <a:buFont typeface="Wingdings" panose="05000000000000000000" pitchFamily="2" charset="2"/>
              <a:buChar char="ü"/>
            </a:pPr>
            <a:r>
              <a:rPr lang="en-GB" alt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  <a:sym typeface="Wingdings" panose="05000000000000000000" pitchFamily="2" charset="2"/>
              </a:rPr>
              <a:t>FA: Save 213.4$/year</a:t>
            </a:r>
          </a:p>
          <a:p>
            <a:pPr marL="182880" indent="-182880">
              <a:buFont typeface="Wingdings" panose="05000000000000000000" pitchFamily="2" charset="2"/>
              <a:buChar char="ü"/>
            </a:pPr>
            <a:r>
              <a:rPr lang="en-GB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  <a:sym typeface="Wingdings" panose="05000000000000000000" pitchFamily="2" charset="2"/>
              </a:rPr>
              <a:t>OQC: </a:t>
            </a:r>
            <a:r>
              <a:rPr lang="en-GB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∆2pax 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2E399C9-AE69-4080-8610-F56FDF9BD0AB}"/>
              </a:ext>
            </a:extLst>
          </p:cNvPr>
          <p:cNvSpPr/>
          <p:nvPr/>
        </p:nvSpPr>
        <p:spPr>
          <a:xfrm>
            <a:off x="9708403" y="5797897"/>
            <a:ext cx="2352109" cy="996298"/>
          </a:xfrm>
          <a:prstGeom prst="rect">
            <a:avLst/>
          </a:prstGeom>
          <a:noFill/>
          <a:ln w="28575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E-chop and indication on system</a:t>
            </a:r>
          </a:p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SCM: Save 800H/year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DC9BFAC-4BB9-4966-85F8-7E1FA0609F2A}"/>
              </a:ext>
            </a:extLst>
          </p:cNvPr>
          <p:cNvGrpSpPr/>
          <p:nvPr/>
        </p:nvGrpSpPr>
        <p:grpSpPr>
          <a:xfrm>
            <a:off x="2542465" y="3959117"/>
            <a:ext cx="1957743" cy="483321"/>
            <a:chOff x="2736081" y="3826133"/>
            <a:chExt cx="1557271" cy="539222"/>
          </a:xfrm>
        </p:grpSpPr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00C1F12-D692-4F3C-B065-A0B11B88443B}"/>
                </a:ext>
              </a:extLst>
            </p:cNvPr>
            <p:cNvCxnSpPr>
              <a:cxnSpLocks/>
            </p:cNvCxnSpPr>
            <p:nvPr/>
          </p:nvCxnSpPr>
          <p:spPr>
            <a:xfrm>
              <a:off x="3586480" y="3853457"/>
              <a:ext cx="706872" cy="0"/>
            </a:xfrm>
            <a:prstGeom prst="straightConnector1">
              <a:avLst/>
            </a:prstGeom>
            <a:ln w="5715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FB1AE92-B3A2-4EF4-A001-3E299909D356}"/>
                </a:ext>
              </a:extLst>
            </p:cNvPr>
            <p:cNvCxnSpPr/>
            <p:nvPr/>
          </p:nvCxnSpPr>
          <p:spPr>
            <a:xfrm>
              <a:off x="3606800" y="3826133"/>
              <a:ext cx="0" cy="539222"/>
            </a:xfrm>
            <a:prstGeom prst="line">
              <a:avLst/>
            </a:prstGeom>
            <a:ln w="571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76F54619-A811-4F09-818B-7C24469680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36081" y="4334460"/>
              <a:ext cx="870722" cy="0"/>
            </a:xfrm>
            <a:prstGeom prst="straightConnector1">
              <a:avLst/>
            </a:prstGeom>
            <a:ln w="5715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3" name="Picture 112">
            <a:extLst>
              <a:ext uri="{FF2B5EF4-FFF2-40B4-BE49-F238E27FC236}">
                <a16:creationId xmlns:a16="http://schemas.microsoft.com/office/drawing/2014/main" id="{1F331A2F-1055-4AFF-9D7C-40FCB7A4FC9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9505" r="18382"/>
          <a:stretch/>
        </p:blipFill>
        <p:spPr>
          <a:xfrm rot="10800000">
            <a:off x="4771424" y="1792785"/>
            <a:ext cx="790207" cy="461568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6ABAB201-4B99-446C-AA98-2D1580285CE0}"/>
              </a:ext>
            </a:extLst>
          </p:cNvPr>
          <p:cNvSpPr/>
          <p:nvPr/>
        </p:nvSpPr>
        <p:spPr>
          <a:xfrm>
            <a:off x="3904775" y="1840867"/>
            <a:ext cx="1096059" cy="378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OQC inspection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08D68895-0AF2-497B-896E-6E2EEDFD6832}"/>
              </a:ext>
            </a:extLst>
          </p:cNvPr>
          <p:cNvCxnSpPr>
            <a:cxnSpLocks/>
          </p:cNvCxnSpPr>
          <p:nvPr/>
        </p:nvCxnSpPr>
        <p:spPr>
          <a:xfrm flipH="1">
            <a:off x="5158497" y="2282403"/>
            <a:ext cx="4402" cy="359367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95E251C-2091-4C08-A401-7062F816C083}"/>
              </a:ext>
            </a:extLst>
          </p:cNvPr>
          <p:cNvCxnSpPr>
            <a:cxnSpLocks/>
          </p:cNvCxnSpPr>
          <p:nvPr/>
        </p:nvCxnSpPr>
        <p:spPr>
          <a:xfrm flipH="1">
            <a:off x="5114065" y="3164354"/>
            <a:ext cx="0" cy="429857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C0D2CF74-BD73-4FC4-8DF5-82F167DD69FA}"/>
              </a:ext>
            </a:extLst>
          </p:cNvPr>
          <p:cNvGrpSpPr/>
          <p:nvPr/>
        </p:nvGrpSpPr>
        <p:grpSpPr>
          <a:xfrm>
            <a:off x="1900766" y="3099200"/>
            <a:ext cx="10041773" cy="2524938"/>
            <a:chOff x="2979913" y="1497407"/>
            <a:chExt cx="7987654" cy="2816995"/>
          </a:xfrm>
        </p:grpSpPr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3F5DD8E9-C09D-4B9C-B2FF-3154BCCE73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29461" y="1521889"/>
              <a:ext cx="407998" cy="0"/>
            </a:xfrm>
            <a:prstGeom prst="straightConnector1">
              <a:avLst/>
            </a:prstGeom>
            <a:ln w="5715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D70B42EA-31B5-4812-A2F1-8D93E87E1139}"/>
                </a:ext>
              </a:extLst>
            </p:cNvPr>
            <p:cNvCxnSpPr>
              <a:cxnSpLocks/>
            </p:cNvCxnSpPr>
            <p:nvPr/>
          </p:nvCxnSpPr>
          <p:spPr>
            <a:xfrm>
              <a:off x="2979913" y="4282146"/>
              <a:ext cx="7987654" cy="0"/>
            </a:xfrm>
            <a:prstGeom prst="line">
              <a:avLst/>
            </a:prstGeom>
            <a:ln w="571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E5E02576-ACC2-4047-B05B-9ABD760066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02146" y="3405546"/>
              <a:ext cx="1" cy="881901"/>
            </a:xfrm>
            <a:prstGeom prst="straightConnector1">
              <a:avLst/>
            </a:prstGeom>
            <a:ln w="5715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14E06B5-7427-4103-8207-A4EFE59FC9AB}"/>
                </a:ext>
              </a:extLst>
            </p:cNvPr>
            <p:cNvCxnSpPr>
              <a:cxnSpLocks/>
            </p:cNvCxnSpPr>
            <p:nvPr/>
          </p:nvCxnSpPr>
          <p:spPr>
            <a:xfrm>
              <a:off x="10947288" y="1497407"/>
              <a:ext cx="0" cy="2816995"/>
            </a:xfrm>
            <a:prstGeom prst="line">
              <a:avLst/>
            </a:prstGeom>
            <a:ln w="571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63848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33BDC9B-9A56-435B-A358-5D292F4B8C0D}"/>
              </a:ext>
            </a:extLst>
          </p:cNvPr>
          <p:cNvSpPr/>
          <p:nvPr/>
        </p:nvSpPr>
        <p:spPr>
          <a:xfrm>
            <a:off x="-3872" y="-20915"/>
            <a:ext cx="12195872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⑤ OQC Normal inspection </a:t>
            </a:r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5531383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5531384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7D320D-9134-4232-8D13-9B387FF017C8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OQC normal inspection</a:t>
            </a: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CDD88119-787B-4DF4-8E6F-59C504F834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DE90083D-3FB3-47E8-ABE5-03C030BC13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0E303E-F675-4ABD-B69A-0E40E8816725}"/>
              </a:ext>
            </a:extLst>
          </p:cNvPr>
          <p:cNvSpPr/>
          <p:nvPr/>
        </p:nvSpPr>
        <p:spPr>
          <a:xfrm>
            <a:off x="6082126" y="1910690"/>
            <a:ext cx="5970219" cy="3297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indent="-18288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After OQC finish inspection  System indicate result of each serial No (In case NG will be indicated NG situation and reason NG)</a:t>
            </a:r>
          </a:p>
          <a:p>
            <a:pPr marL="182880" indent="-18288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System auto confirm matching sample Q’ty with database to indicate changing situation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+ System alarm if inspect duplicated serial No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+ Save history of sample check  Can Traceability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Incase FA happen quality issue  How to indication on system (Prevent OQC judgment OK when FA happen NG)  How to return product of this lot?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8C81AA-6CC5-4E5D-8DC4-346FEBBE8211}"/>
              </a:ext>
            </a:extLst>
          </p:cNvPr>
          <p:cNvSpPr/>
          <p:nvPr/>
        </p:nvSpPr>
        <p:spPr>
          <a:xfrm>
            <a:off x="6092128" y="1570382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link with Database sample Q’ty: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F0F26CD-D4B3-48B7-8DDE-60BF7C354C9F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>
            <a:off x="2973805" y="2768540"/>
            <a:ext cx="0" cy="20778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366FE80-E3E8-42E1-B10B-FAF28F8F599D}"/>
              </a:ext>
            </a:extLst>
          </p:cNvPr>
          <p:cNvSpPr/>
          <p:nvPr/>
        </p:nvSpPr>
        <p:spPr>
          <a:xfrm>
            <a:off x="1270133" y="3121922"/>
            <a:ext cx="340734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Appearance check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8D34F6-ED52-4FD0-A6B4-811FB891CAE1}"/>
              </a:ext>
            </a:extLst>
          </p:cNvPr>
          <p:cNvSpPr/>
          <p:nvPr/>
        </p:nvSpPr>
        <p:spPr>
          <a:xfrm>
            <a:off x="1270133" y="3998524"/>
            <a:ext cx="340734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Function check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27CB08-21E0-4E16-BC62-EDB33B6D6F31}"/>
              </a:ext>
            </a:extLst>
          </p:cNvPr>
          <p:cNvSpPr/>
          <p:nvPr/>
        </p:nvSpPr>
        <p:spPr>
          <a:xfrm>
            <a:off x="1270133" y="2110650"/>
            <a:ext cx="3407344" cy="657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Confirm the number of samples to be taken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BC1D2F-D3E6-45F2-9667-CA019D878C0E}"/>
              </a:ext>
            </a:extLst>
          </p:cNvPr>
          <p:cNvSpPr/>
          <p:nvPr/>
        </p:nvSpPr>
        <p:spPr>
          <a:xfrm>
            <a:off x="1270133" y="4846362"/>
            <a:ext cx="3407344" cy="713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Manual confirm sample Q’ty enough or not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4A8D83-B675-4FA0-9D1E-52331790178C}"/>
              </a:ext>
            </a:extLst>
          </p:cNvPr>
          <p:cNvSpPr/>
          <p:nvPr/>
        </p:nvSpPr>
        <p:spPr>
          <a:xfrm>
            <a:off x="290072" y="1607834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Current inspection procedure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4E15BBD-490E-4964-86E7-E96E9F6CEF57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962677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33BDC9B-9A56-435B-A358-5D292F4B8C0D}"/>
              </a:ext>
            </a:extLst>
          </p:cNvPr>
          <p:cNvSpPr/>
          <p:nvPr/>
        </p:nvSpPr>
        <p:spPr>
          <a:xfrm>
            <a:off x="-3872" y="-20915"/>
            <a:ext cx="12195872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⑥</a:t>
            </a:r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Reliability inspection</a:t>
            </a:r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552510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552510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BBBB6A-2861-4106-A4A2-A04926F41734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Reliability inspection:</a:t>
            </a:r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BC479E88-6A66-40DF-8E5C-F631DBA5AD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BCC3EFD2-8186-4245-A0E5-C4DA111119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D78C67-F52B-4853-AC76-1481F2A025BA}"/>
              </a:ext>
            </a:extLst>
          </p:cNvPr>
          <p:cNvSpPr/>
          <p:nvPr/>
        </p:nvSpPr>
        <p:spPr>
          <a:xfrm>
            <a:off x="6022193" y="1830941"/>
            <a:ext cx="6052223" cy="3943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OQC make Database about grouping series model need to check Characteristic, Reliability (Monthly)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System auto select model and remind to inspect: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+ Limit Q’ty of model to be suitable with OQC lead time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 (For Ex: OQC can check 2pcs characteristic)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+ System default: After Reliability test  Normal inspection.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 In case sample not yet checked normal  Will be alarm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+ In case happen Quality issue will be displayed NG situation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  and after rework/repair  Change situation (Have history: 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  Main cause, action)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+ If the model only produced 1 time in a month  Need to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  indicate in inspection plan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5A5D6B-5F18-45AB-9049-AA400F88E9BD}"/>
              </a:ext>
            </a:extLst>
          </p:cNvPr>
          <p:cNvCxnSpPr>
            <a:cxnSpLocks/>
            <a:stCxn id="22" idx="2"/>
            <a:endCxn id="25" idx="0"/>
          </p:cNvCxnSpPr>
          <p:nvPr/>
        </p:nvCxnSpPr>
        <p:spPr>
          <a:xfrm>
            <a:off x="2935705" y="2942097"/>
            <a:ext cx="0" cy="28714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D85DE03-6A2A-4657-BD7A-28AE307FE358}"/>
              </a:ext>
            </a:extLst>
          </p:cNvPr>
          <p:cNvSpPr/>
          <p:nvPr/>
        </p:nvSpPr>
        <p:spPr>
          <a:xfrm>
            <a:off x="1232033" y="3266717"/>
            <a:ext cx="340734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Basic function check: Power ON check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58CBF4-BB78-4299-BDDD-5E76870B6635}"/>
              </a:ext>
            </a:extLst>
          </p:cNvPr>
          <p:cNvSpPr/>
          <p:nvPr/>
        </p:nvSpPr>
        <p:spPr>
          <a:xfrm>
            <a:off x="1232033" y="4143319"/>
            <a:ext cx="340734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alt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Inspect: Characteristic, Specification, Reliability</a:t>
            </a:r>
            <a:endParaRPr lang="en-US" sz="16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CAD0C3-CE5F-47AC-86B8-58E644F97B85}"/>
              </a:ext>
            </a:extLst>
          </p:cNvPr>
          <p:cNvSpPr/>
          <p:nvPr/>
        </p:nvSpPr>
        <p:spPr>
          <a:xfrm>
            <a:off x="1232033" y="2014145"/>
            <a:ext cx="3407344" cy="9279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Confirm checking plan of characteristic, specification, reliability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C6051C-7C6A-467C-896C-C0C9B3EF961D}"/>
              </a:ext>
            </a:extLst>
          </p:cNvPr>
          <p:cNvSpPr/>
          <p:nvPr/>
        </p:nvSpPr>
        <p:spPr>
          <a:xfrm>
            <a:off x="1232033" y="4991157"/>
            <a:ext cx="3407344" cy="4624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Full function check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73D85A-2B74-414B-A5C1-14D76C8CBF24}"/>
              </a:ext>
            </a:extLst>
          </p:cNvPr>
          <p:cNvSpPr/>
          <p:nvPr/>
        </p:nvSpPr>
        <p:spPr>
          <a:xfrm>
            <a:off x="6022193" y="1544133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link with Database sample Q’ty: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35FA44-7CAF-487E-A080-4ACA4EBF336F}"/>
              </a:ext>
            </a:extLst>
          </p:cNvPr>
          <p:cNvSpPr/>
          <p:nvPr/>
        </p:nvSpPr>
        <p:spPr>
          <a:xfrm>
            <a:off x="1232033" y="5813595"/>
            <a:ext cx="3407344" cy="6919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Indicate result in OQC control sheet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D79BA7-5647-449B-B4E3-7967EE66CB58}"/>
              </a:ext>
            </a:extLst>
          </p:cNvPr>
          <p:cNvSpPr/>
          <p:nvPr/>
        </p:nvSpPr>
        <p:spPr>
          <a:xfrm>
            <a:off x="197773" y="1521368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Current inspection procedure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5DFE0D-EEDA-4C70-A4A2-37F4B5F7ABED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553828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AA380C-1055-4CE1-B672-54C78176F509}"/>
              </a:ext>
            </a:extLst>
          </p:cNvPr>
          <p:cNvSpPr/>
          <p:nvPr/>
        </p:nvSpPr>
        <p:spPr>
          <a:xfrm>
            <a:off x="87568" y="1469387"/>
            <a:ext cx="5918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Reading barcode Product Inner to confirm correct S/N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68B2A-5BD1-4D83-BB6C-EF71DEEB7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38" y="2209082"/>
            <a:ext cx="5260178" cy="251994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5872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⑦ </a:t>
            </a:r>
            <a:r>
              <a:rPr lang="en-US" sz="20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Reading barcode Product Inner to confirm correct serial No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DBDD6EEF-5E14-49CF-B8B1-0CAABCA78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5547325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4FD91E45-8577-41BF-922F-C6136FC54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5547325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264105-15D9-4CEE-AF21-E4AA91C673AF}"/>
              </a:ext>
            </a:extLst>
          </p:cNvPr>
          <p:cNvSpPr/>
          <p:nvPr/>
        </p:nvSpPr>
        <p:spPr>
          <a:xfrm>
            <a:off x="6092326" y="2036337"/>
            <a:ext cx="5982089" cy="2973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OQC make master list product ingredients: Monitor, camera, wireless, charger…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System can auto indicate ingredients must read barcode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Link with FA system to confirm ingredients inside?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This process is re-packing: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   + How to indicate set by set inspection result ?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     NG or OK ? Any problem happen ?What is next action ?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   + How this result link to total Judgment ?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DEAEE7-49C1-4483-BD7C-0EF4DE210A45}"/>
              </a:ext>
            </a:extLst>
          </p:cNvPr>
          <p:cNvSpPr/>
          <p:nvPr/>
        </p:nvSpPr>
        <p:spPr>
          <a:xfrm>
            <a:off x="105475" y="473848"/>
            <a:ext cx="1197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Confirm ingredients of product for ensure matching Serial No</a:t>
            </a:r>
          </a:p>
        </p:txBody>
      </p:sp>
      <p:sp>
        <p:nvSpPr>
          <p:cNvPr id="16" name="Text Box 5">
            <a:extLst>
              <a:ext uri="{FF2B5EF4-FFF2-40B4-BE49-F238E27FC236}">
                <a16:creationId xmlns:a16="http://schemas.microsoft.com/office/drawing/2014/main" id="{AA359B08-0DEC-4D5B-8D7E-F53850765C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7" name="Text Box 4">
            <a:extLst>
              <a:ext uri="{FF2B5EF4-FFF2-40B4-BE49-F238E27FC236}">
                <a16:creationId xmlns:a16="http://schemas.microsoft.com/office/drawing/2014/main" id="{B65EE400-C531-44A3-9231-2D75A4CBDD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D24F59-4505-434A-9320-B91098C45342}"/>
              </a:ext>
            </a:extLst>
          </p:cNvPr>
          <p:cNvSpPr/>
          <p:nvPr/>
        </p:nvSpPr>
        <p:spPr>
          <a:xfrm>
            <a:off x="5978335" y="1466116"/>
            <a:ext cx="598208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Reading barcode Product Inner to confirm correct S/N</a:t>
            </a:r>
            <a:endParaRPr lang="en-US" sz="1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6FEF3D-1CC0-412B-A49B-C867E4551C63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85592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5872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⑧ Weight check 2</a:t>
            </a:r>
            <a:r>
              <a:rPr lang="en-US" sz="2000" b="1" baseline="30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 time</a:t>
            </a: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DBDD6EEF-5E14-49CF-B8B1-0CAABCA78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548065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4FD91E45-8577-41BF-922F-C6136FC54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548065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4461FE-2788-4B77-9908-0D8C37AB518B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Current procedure from PCS 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OQC 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FA  SCM</a:t>
            </a:r>
            <a:endParaRPr lang="en-US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CA427D30-6822-4567-9E80-D34BB6847F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4AA8205C-6F68-42A3-97A4-ACA29F869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D6A369-8467-4360-88AB-31893AE1D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930" y="2890708"/>
            <a:ext cx="3502127" cy="251015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3715766-BCA5-4E1A-A3F2-4F367D7BAB2F}"/>
              </a:ext>
            </a:extLst>
          </p:cNvPr>
          <p:cNvSpPr/>
          <p:nvPr/>
        </p:nvSpPr>
        <p:spPr>
          <a:xfrm>
            <a:off x="173279" y="1521452"/>
            <a:ext cx="5844286" cy="1016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Weight check 2</a:t>
            </a:r>
            <a:r>
              <a:rPr lang="en-US" sz="1400" b="1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Purpose: To confirm full inner box after packing, compare weight check 1</a:t>
            </a:r>
            <a:r>
              <a:rPr lang="en-US" sz="1400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</a:t>
            </a: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 &amp; 2</a:t>
            </a:r>
            <a:r>
              <a:rPr lang="en-US" sz="1400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 for judgment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D4F198-6355-4998-BAFE-8BA46FB9BDAD}"/>
              </a:ext>
            </a:extLst>
          </p:cNvPr>
          <p:cNvSpPr/>
          <p:nvPr/>
        </p:nvSpPr>
        <p:spPr>
          <a:xfrm>
            <a:off x="6012936" y="1549400"/>
            <a:ext cx="6052222" cy="693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Weight check 2</a:t>
            </a:r>
            <a:r>
              <a:rPr lang="en-US" sz="1400" b="1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time: Auto link with weight check system of FA to compare weight of inner box and Judgment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2DFF7AB-F6E3-4959-A2A4-946DD4769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435" y="2890708"/>
            <a:ext cx="2262868" cy="162191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FC4BF3-0DE2-465B-A99E-FE371F079C20}"/>
              </a:ext>
            </a:extLst>
          </p:cNvPr>
          <p:cNvSpPr/>
          <p:nvPr/>
        </p:nvSpPr>
        <p:spPr>
          <a:xfrm>
            <a:off x="9702366" y="2890708"/>
            <a:ext cx="2266785" cy="16219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 weight check system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FAE8AD-3201-42C3-B2C0-15F0E4F09223}"/>
              </a:ext>
            </a:extLst>
          </p:cNvPr>
          <p:cNvSpPr/>
          <p:nvPr/>
        </p:nvSpPr>
        <p:spPr>
          <a:xfrm>
            <a:off x="8412702" y="3514245"/>
            <a:ext cx="1285035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Link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8BFD37-987D-4BF1-BB02-54706312EEEF}"/>
              </a:ext>
            </a:extLst>
          </p:cNvPr>
          <p:cNvCxnSpPr>
            <a:cxnSpLocks/>
          </p:cNvCxnSpPr>
          <p:nvPr/>
        </p:nvCxnSpPr>
        <p:spPr>
          <a:xfrm>
            <a:off x="8566584" y="3484301"/>
            <a:ext cx="10202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BCBEE0-2B41-47EB-B083-51F99DDC924A}"/>
              </a:ext>
            </a:extLst>
          </p:cNvPr>
          <p:cNvCxnSpPr>
            <a:cxnSpLocks/>
          </p:cNvCxnSpPr>
          <p:nvPr/>
        </p:nvCxnSpPr>
        <p:spPr>
          <a:xfrm flipH="1">
            <a:off x="8600712" y="3966902"/>
            <a:ext cx="9520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DB05140-3621-42D4-B0C0-741794D12ED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DBC6AA-67A1-E02A-1431-FBE0305DDE18}"/>
              </a:ext>
            </a:extLst>
          </p:cNvPr>
          <p:cNvSpPr/>
          <p:nvPr/>
        </p:nvSpPr>
        <p:spPr>
          <a:xfrm>
            <a:off x="6022193" y="4755624"/>
            <a:ext cx="573963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How can detect if FA weight check system have trouble ?</a:t>
            </a:r>
          </a:p>
        </p:txBody>
      </p:sp>
    </p:spTree>
    <p:extLst>
      <p:ext uri="{BB962C8B-B14F-4D97-AF65-F5344CB8AC3E}">
        <p14:creationId xmlns:p14="http://schemas.microsoft.com/office/powerpoint/2010/main" val="864333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⑨ Reading barcode Inner/Outer 2</a:t>
            </a:r>
            <a:r>
              <a:rPr lang="en-US" sz="2000" b="1" baseline="30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 time  </a:t>
            </a: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DBDD6EEF-5E14-49CF-B8B1-0CAABCA78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5216352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4FD91E45-8577-41BF-922F-C6136FC54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5216352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C9CC4B-0528-4662-A66A-8E561649778C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Confirm matching Outer box with inner box</a:t>
            </a: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F4F68425-93FE-4C23-91FE-9ADD7BD84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DB4EBD8A-6E3B-45DE-8E14-1E352EFD8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D978E0-54A7-47EE-9C6A-0F9CB451E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11" y="2927042"/>
            <a:ext cx="5065213" cy="278563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5C5DEFC-E5AF-4836-9978-F28E02CA9D51}"/>
              </a:ext>
            </a:extLst>
          </p:cNvPr>
          <p:cNvSpPr/>
          <p:nvPr/>
        </p:nvSpPr>
        <p:spPr>
          <a:xfrm>
            <a:off x="6041756" y="1822198"/>
            <a:ext cx="5562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Scan ID outer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 Auto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link with FA weight check to compare Outer box &amp; inner box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D1AABC-80AA-4AA6-9D99-3A9B2A13E7A4}"/>
              </a:ext>
            </a:extLst>
          </p:cNvPr>
          <p:cNvSpPr/>
          <p:nvPr/>
        </p:nvSpPr>
        <p:spPr>
          <a:xfrm>
            <a:off x="172070" y="1420573"/>
            <a:ext cx="5844286" cy="702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Reading barcode Outer &amp; Inner 2</a:t>
            </a:r>
            <a:r>
              <a:rPr lang="en-US" sz="1400" b="1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Purpose: Ensure correct Outer box &amp; Inner box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5BFA68-904B-4617-AB2D-4E98E1642732}"/>
              </a:ext>
            </a:extLst>
          </p:cNvPr>
          <p:cNvSpPr/>
          <p:nvPr/>
        </p:nvSpPr>
        <p:spPr>
          <a:xfrm>
            <a:off x="6016356" y="1466116"/>
            <a:ext cx="584428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auto link with FA weight check system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557F545-8F53-4D32-B1B5-E06827F64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800" y="2927042"/>
            <a:ext cx="2261273" cy="159415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B57B507-8DCA-4EFE-BEE4-B46EF1ECE184}"/>
              </a:ext>
            </a:extLst>
          </p:cNvPr>
          <p:cNvSpPr/>
          <p:nvPr/>
        </p:nvSpPr>
        <p:spPr>
          <a:xfrm>
            <a:off x="9702366" y="2890708"/>
            <a:ext cx="2266785" cy="16219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 weight check system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B2A155C-1A52-4DE5-A1AA-385C9055F7BB}"/>
              </a:ext>
            </a:extLst>
          </p:cNvPr>
          <p:cNvSpPr/>
          <p:nvPr/>
        </p:nvSpPr>
        <p:spPr>
          <a:xfrm>
            <a:off x="8412702" y="3514245"/>
            <a:ext cx="1285035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Link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A45241-6D77-4662-A053-3B35F147C7C2}"/>
              </a:ext>
            </a:extLst>
          </p:cNvPr>
          <p:cNvCxnSpPr>
            <a:cxnSpLocks/>
          </p:cNvCxnSpPr>
          <p:nvPr/>
        </p:nvCxnSpPr>
        <p:spPr>
          <a:xfrm>
            <a:off x="8566584" y="3484301"/>
            <a:ext cx="10202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B30467C-E7FD-4BBE-B9BB-D5F2CCB96C82}"/>
              </a:ext>
            </a:extLst>
          </p:cNvPr>
          <p:cNvCxnSpPr>
            <a:cxnSpLocks/>
          </p:cNvCxnSpPr>
          <p:nvPr/>
        </p:nvCxnSpPr>
        <p:spPr>
          <a:xfrm flipH="1">
            <a:off x="8600712" y="3966902"/>
            <a:ext cx="9520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77FF1FE-8D07-474C-8C0C-E6BE1F5932EF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607261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⑯ Output check sheet inspection &amp; Report  </a:t>
            </a: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DBDD6EEF-5E14-49CF-B8B1-0CAABCA78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464586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4FD91E45-8577-41BF-922F-C6136FC54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464586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164CBE87-5390-4658-A616-63CEB6748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923479"/>
            <a:ext cx="5828801" cy="848704"/>
          </a:xfrm>
          <a:prstGeom prst="roundRect">
            <a:avLst>
              <a:gd name="adj" fmla="val 20619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 Using time: 10 mins/day </a:t>
            </a: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48E56EB8-6861-45FD-BF27-DE1676E6A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923479"/>
            <a:ext cx="6052223" cy="841248"/>
          </a:xfrm>
          <a:prstGeom prst="roundRect">
            <a:avLst>
              <a:gd name="adj" fmla="val 18696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Save time: 10 mins/day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C9CC4B-0528-4662-A66A-8E561649778C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Record OQC inspection check sheet and report</a:t>
            </a: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F4F68425-93FE-4C23-91FE-9ADD7BD84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DB4EBD8A-6E3B-45DE-8E14-1E352EFD8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08FCF6-6E77-4091-9D57-B104143EC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113" y="2238446"/>
            <a:ext cx="2314064" cy="14211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C76405-F429-4063-8F64-A57736383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40" y="4223303"/>
            <a:ext cx="4203645" cy="13348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87F5629-3C4E-4733-9298-908A2C86D433}"/>
              </a:ext>
            </a:extLst>
          </p:cNvPr>
          <p:cNvSpPr/>
          <p:nvPr/>
        </p:nvSpPr>
        <p:spPr>
          <a:xfrm>
            <a:off x="6016356" y="1845772"/>
            <a:ext cx="5671147" cy="2004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System auto output: Production Q’ty, Serial range, FA line, Production date, OQC sample serial No, Inspection date, Sample Q’ty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When reading barcode to start inspection : System link and open OQC check sheet. Then OQC check 1pc complete and indicate OK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 Link to system for inspection result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9F4817-2486-4AC5-B69B-91F151B31C44}"/>
              </a:ext>
            </a:extLst>
          </p:cNvPr>
          <p:cNvSpPr/>
          <p:nvPr/>
        </p:nvSpPr>
        <p:spPr>
          <a:xfrm>
            <a:off x="6016356" y="1466116"/>
            <a:ext cx="584428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auto output OQC inspection result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B670CC-2D5F-44FE-A141-9D51E7584696}"/>
              </a:ext>
            </a:extLst>
          </p:cNvPr>
          <p:cNvSpPr/>
          <p:nvPr/>
        </p:nvSpPr>
        <p:spPr>
          <a:xfrm>
            <a:off x="138773" y="1437385"/>
            <a:ext cx="584428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Current situation: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AB3B35-C351-489C-B558-ECB6DF45C643}"/>
              </a:ext>
            </a:extLst>
          </p:cNvPr>
          <p:cNvSpPr/>
          <p:nvPr/>
        </p:nvSpPr>
        <p:spPr>
          <a:xfrm>
            <a:off x="225342" y="1816913"/>
            <a:ext cx="567114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Manual making OQC inspection check sheet: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148A40-3900-4941-B4B9-E0614036B5A3}"/>
              </a:ext>
            </a:extLst>
          </p:cNvPr>
          <p:cNvSpPr/>
          <p:nvPr/>
        </p:nvSpPr>
        <p:spPr>
          <a:xfrm>
            <a:off x="138773" y="3793716"/>
            <a:ext cx="567114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Manual input summary OQC inspection result: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A5F6B1-4A48-4092-8656-F0AC51974232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536794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⑪~⑮ </a:t>
            </a:r>
            <a:r>
              <a:rPr lang="en-US" sz="20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OQC chop stamp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C9CC4B-0528-4662-A66A-8E561649778C}"/>
              </a:ext>
            </a:extLst>
          </p:cNvPr>
          <p:cNvSpPr/>
          <p:nvPr/>
        </p:nvSpPr>
        <p:spPr>
          <a:xfrm>
            <a:off x="105475" y="473848"/>
            <a:ext cx="1197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Current chop stamp procedure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FE006BB3-EFBE-4958-8CC7-BD58C507E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464586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F9425EEF-B41F-4437-A523-8AEDB5FA3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464586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B7FD01FF-7EBD-477D-9CF8-65AF797648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923479"/>
            <a:ext cx="5828801" cy="848704"/>
          </a:xfrm>
          <a:prstGeom prst="roundRect">
            <a:avLst>
              <a:gd name="adj" fmla="val 20619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Using time: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DP/</a:t>
            </a:r>
            <a:r>
              <a:rPr lang="en-US" sz="1600" dirty="0" err="1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Dect</a:t>
            </a: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: 480 mins/day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MW/TV/PJ/SB/PAPVN: 480mins/day </a:t>
            </a:r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020F035A-FFAE-45F1-B2E9-CB169321B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923479"/>
            <a:ext cx="6052223" cy="841248"/>
          </a:xfrm>
          <a:prstGeom prst="roundRect">
            <a:avLst>
              <a:gd name="adj" fmla="val 18696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Save time: 960 mins/day ~ 2pax </a:t>
            </a: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5629547B-60FF-4156-BECC-857B80106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E219D5AA-3467-4369-B82F-B5430E4D2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6BACE0-EC18-40AE-B660-F040062E5D78}"/>
              </a:ext>
            </a:extLst>
          </p:cNvPr>
          <p:cNvSpPr/>
          <p:nvPr/>
        </p:nvSpPr>
        <p:spPr>
          <a:xfrm>
            <a:off x="6016356" y="1845772"/>
            <a:ext cx="5671147" cy="2004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Indicate Judgment lot on system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 All sections can understand lot situation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Eliminate physical chop stamp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How system link with ID pallet station or how to prevent production move to SCM without OQC approval 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352223-16A2-4BC1-A78F-A0248ABE37B1}"/>
              </a:ext>
            </a:extLst>
          </p:cNvPr>
          <p:cNvSpPr/>
          <p:nvPr/>
        </p:nvSpPr>
        <p:spPr>
          <a:xfrm>
            <a:off x="6049654" y="1520242"/>
            <a:ext cx="584428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auto indicate judgment lot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09E66B-DCB7-42EE-8DA1-588CA48DCB2D}"/>
              </a:ext>
            </a:extLst>
          </p:cNvPr>
          <p:cNvSpPr/>
          <p:nvPr/>
        </p:nvSpPr>
        <p:spPr>
          <a:xfrm>
            <a:off x="138773" y="1437385"/>
            <a:ext cx="584428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Current situation: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FD11CB-1A32-460C-B01B-F3934118EBB7}"/>
              </a:ext>
            </a:extLst>
          </p:cNvPr>
          <p:cNvSpPr/>
          <p:nvPr/>
        </p:nvSpPr>
        <p:spPr>
          <a:xfrm>
            <a:off x="225342" y="1816913"/>
            <a:ext cx="567114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Finding pallet to confirm correct model, Q’ty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46CCF3E-CF39-4BE2-819A-37E0DDC148B4}"/>
              </a:ext>
            </a:extLst>
          </p:cNvPr>
          <p:cNvCxnSpPr>
            <a:cxnSpLocks/>
            <a:stCxn id="28" idx="3"/>
            <a:endCxn id="26" idx="1"/>
          </p:cNvCxnSpPr>
          <p:nvPr/>
        </p:nvCxnSpPr>
        <p:spPr>
          <a:xfrm>
            <a:off x="1956983" y="2699545"/>
            <a:ext cx="2420567" cy="104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9CECB6E-04F9-4C8D-8191-2749C523A267}"/>
              </a:ext>
            </a:extLst>
          </p:cNvPr>
          <p:cNvSpPr/>
          <p:nvPr/>
        </p:nvSpPr>
        <p:spPr>
          <a:xfrm>
            <a:off x="171800" y="3032104"/>
            <a:ext cx="1785183" cy="43233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Read ID Pallet &amp; S/N carton box by excel file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0AC68F6-5792-457A-B6EA-384C89E59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00" y="3579337"/>
            <a:ext cx="1785183" cy="1339171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AFCF41E-657E-4478-B1CF-557679F1D3B7}"/>
              </a:ext>
            </a:extLst>
          </p:cNvPr>
          <p:cNvSpPr/>
          <p:nvPr/>
        </p:nvSpPr>
        <p:spPr>
          <a:xfrm>
            <a:off x="171800" y="2466429"/>
            <a:ext cx="1785183" cy="46623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OQC find Pallet ID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7AA0E15-A5E8-42A3-BC09-06013989D9BD}"/>
              </a:ext>
            </a:extLst>
          </p:cNvPr>
          <p:cNvSpPr/>
          <p:nvPr/>
        </p:nvSpPr>
        <p:spPr>
          <a:xfrm>
            <a:off x="2157283" y="2466426"/>
            <a:ext cx="2023967" cy="46623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Matching ID Pallet and Outer Carton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4BE387-C2B3-4CCD-BB89-ED4AAB5B81D7}"/>
              </a:ext>
            </a:extLst>
          </p:cNvPr>
          <p:cNvSpPr/>
          <p:nvPr/>
        </p:nvSpPr>
        <p:spPr>
          <a:xfrm>
            <a:off x="2157285" y="3032104"/>
            <a:ext cx="2023966" cy="43233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Find all same model, production date, line, shift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8A258B5-2F69-48D0-A08D-117302FA9D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81" b="17782"/>
          <a:stretch/>
        </p:blipFill>
        <p:spPr>
          <a:xfrm>
            <a:off x="2157283" y="3606990"/>
            <a:ext cx="2023967" cy="1311517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9C28633-47CE-47FE-B6F1-9586672A2EA1}"/>
              </a:ext>
            </a:extLst>
          </p:cNvPr>
          <p:cNvSpPr/>
          <p:nvPr/>
        </p:nvSpPr>
        <p:spPr>
          <a:xfrm>
            <a:off x="4377550" y="2487264"/>
            <a:ext cx="1493538" cy="4453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OQC chop stamp all ID Pallet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A137EC7-AA72-40A1-882B-D5D36875D86C}"/>
              </a:ext>
            </a:extLst>
          </p:cNvPr>
          <p:cNvGrpSpPr/>
          <p:nvPr/>
        </p:nvGrpSpPr>
        <p:grpSpPr>
          <a:xfrm>
            <a:off x="4534637" y="3618199"/>
            <a:ext cx="1259771" cy="1261807"/>
            <a:chOff x="10464754" y="5117851"/>
            <a:chExt cx="481303" cy="486024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CD6AE6B-E02D-4FAB-8C8D-22C4DB93B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4754" y="5117851"/>
              <a:ext cx="481303" cy="486024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80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80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80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2" name="Text Box 114">
              <a:extLst>
                <a:ext uri="{FF2B5EF4-FFF2-40B4-BE49-F238E27FC236}">
                  <a16:creationId xmlns:a16="http://schemas.microsoft.com/office/drawing/2014/main" id="{FB5208F2-9F99-4A3C-9BB1-F8BBB6A8DB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49064" y="5455649"/>
              <a:ext cx="309396" cy="104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OQC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3" name="Line 115">
              <a:extLst>
                <a:ext uri="{FF2B5EF4-FFF2-40B4-BE49-F238E27FC236}">
                  <a16:creationId xmlns:a16="http://schemas.microsoft.com/office/drawing/2014/main" id="{D7110113-D65E-4881-9705-DA1F128D23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80666" y="5291129"/>
              <a:ext cx="453459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4" name="Line 116">
              <a:extLst>
                <a:ext uri="{FF2B5EF4-FFF2-40B4-BE49-F238E27FC236}">
                  <a16:creationId xmlns:a16="http://schemas.microsoft.com/office/drawing/2014/main" id="{8CC8C078-3629-4111-93F7-D728F27C5E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80666" y="5434823"/>
              <a:ext cx="453459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5" name="Text Box 117">
              <a:extLst>
                <a:ext uri="{FF2B5EF4-FFF2-40B4-BE49-F238E27FC236}">
                  <a16:creationId xmlns:a16="http://schemas.microsoft.com/office/drawing/2014/main" id="{1A726F77-CB0A-4437-B92D-C26B8BBE44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65058" y="5144076"/>
              <a:ext cx="469067" cy="15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 OK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6" name="Text Box 119">
              <a:extLst>
                <a:ext uri="{FF2B5EF4-FFF2-40B4-BE49-F238E27FC236}">
                  <a16:creationId xmlns:a16="http://schemas.microsoft.com/office/drawing/2014/main" id="{79CD3085-A453-42E2-BF57-1C843DF118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92418" y="5313771"/>
              <a:ext cx="425710" cy="913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Arial"/>
                </a:rPr>
                <a:t>  DD-MM-YY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3506F6C8-08E4-432E-81C7-A2CE493802CC}"/>
              </a:ext>
            </a:extLst>
          </p:cNvPr>
          <p:cNvSpPr/>
          <p:nvPr/>
        </p:nvSpPr>
        <p:spPr>
          <a:xfrm>
            <a:off x="4377550" y="3028392"/>
            <a:ext cx="1486759" cy="43604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Chop stamp on Pallet sheet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6129BBD-ECD7-456B-9104-00D448CBABC4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16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5C13B42-7920-4474-AADB-F6599F44F534}"/>
              </a:ext>
            </a:extLst>
          </p:cNvPr>
          <p:cNvSpPr/>
          <p:nvPr/>
        </p:nvSpPr>
        <p:spPr>
          <a:xfrm>
            <a:off x="91620" y="4948505"/>
            <a:ext cx="5938589" cy="711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Đối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với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các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pallet OQC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đóng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dấu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thì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FA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sẽ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kéo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ra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và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để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ở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khu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vực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gần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thang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máy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,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nếu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OK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cả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lô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thì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mới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cho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vào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thang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máy</a:t>
            </a:r>
            <a:endParaRPr lang="en-US" sz="1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98890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Rule to Judge 1 LOT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228839-6674-4D1E-9076-54147EA86BA6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17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A048AF6-C993-4AB7-8655-A1A04777DB8C}"/>
              </a:ext>
            </a:extLst>
          </p:cNvPr>
          <p:cNvGrpSpPr/>
          <p:nvPr/>
        </p:nvGrpSpPr>
        <p:grpSpPr>
          <a:xfrm>
            <a:off x="797317" y="3708400"/>
            <a:ext cx="10291839" cy="1871133"/>
            <a:chOff x="931333" y="4041775"/>
            <a:chExt cx="10291839" cy="187113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F501DC0-52F0-4F3F-982C-7CDC6C0875A5}"/>
                </a:ext>
              </a:extLst>
            </p:cNvPr>
            <p:cNvSpPr/>
            <p:nvPr/>
          </p:nvSpPr>
          <p:spPr>
            <a:xfrm>
              <a:off x="1209676" y="4343401"/>
              <a:ext cx="1672672" cy="55245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</a:t>
              </a:r>
              <a:r>
                <a:rPr lang="en-US" baseline="30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st</a:t>
              </a:r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 sample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709AE87-6763-4A48-B6D6-ED4773C37723}"/>
                </a:ext>
              </a:extLst>
            </p:cNvPr>
            <p:cNvSpPr/>
            <p:nvPr/>
          </p:nvSpPr>
          <p:spPr>
            <a:xfrm>
              <a:off x="3048415" y="4343401"/>
              <a:ext cx="1672672" cy="55245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</a:t>
              </a:r>
              <a:r>
                <a:rPr lang="en-US" baseline="30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nd</a:t>
              </a:r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 sample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25EF99E-8A08-43B0-AA6F-2AC96D8305CF}"/>
                </a:ext>
              </a:extLst>
            </p:cNvPr>
            <p:cNvSpPr/>
            <p:nvPr/>
          </p:nvSpPr>
          <p:spPr>
            <a:xfrm>
              <a:off x="6051884" y="4343401"/>
              <a:ext cx="1672672" cy="55245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 sample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0A429F-6574-4D08-AE99-EF3541195FC2}"/>
                </a:ext>
              </a:extLst>
            </p:cNvPr>
            <p:cNvSpPr/>
            <p:nvPr/>
          </p:nvSpPr>
          <p:spPr>
            <a:xfrm>
              <a:off x="4895592" y="4343401"/>
              <a:ext cx="981787" cy="5524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……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4F78C015-6BF0-4F29-8849-7C25DC52F48B}"/>
                </a:ext>
              </a:extLst>
            </p:cNvPr>
            <p:cNvCxnSpPr/>
            <p:nvPr/>
          </p:nvCxnSpPr>
          <p:spPr>
            <a:xfrm>
              <a:off x="2046012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ECBFAC5-9C10-4C74-82A2-BC1C771A3DAD}"/>
                </a:ext>
              </a:extLst>
            </p:cNvPr>
            <p:cNvSpPr/>
            <p:nvPr/>
          </p:nvSpPr>
          <p:spPr>
            <a:xfrm>
              <a:off x="1521078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BBA37D1-2E98-4099-A475-BB15E336F0E8}"/>
                </a:ext>
              </a:extLst>
            </p:cNvPr>
            <p:cNvCxnSpPr/>
            <p:nvPr/>
          </p:nvCxnSpPr>
          <p:spPr>
            <a:xfrm>
              <a:off x="3859572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DAB59A-6C49-4AE7-83D0-1F1481E198A5}"/>
                </a:ext>
              </a:extLst>
            </p:cNvPr>
            <p:cNvSpPr/>
            <p:nvPr/>
          </p:nvSpPr>
          <p:spPr>
            <a:xfrm>
              <a:off x="3334638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9CA4862-BE56-49AC-B91D-DEBC9AD198A1}"/>
                </a:ext>
              </a:extLst>
            </p:cNvPr>
            <p:cNvCxnSpPr/>
            <p:nvPr/>
          </p:nvCxnSpPr>
          <p:spPr>
            <a:xfrm>
              <a:off x="6917732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C3D8F66-8ED2-4D33-BE81-29413E0A21AC}"/>
                </a:ext>
              </a:extLst>
            </p:cNvPr>
            <p:cNvSpPr/>
            <p:nvPr/>
          </p:nvSpPr>
          <p:spPr>
            <a:xfrm>
              <a:off x="6392798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07DA02A-5BDD-4BB0-9417-14E90D25CBCB}"/>
                </a:ext>
              </a:extLst>
            </p:cNvPr>
            <p:cNvSpPr/>
            <p:nvPr/>
          </p:nvSpPr>
          <p:spPr>
            <a:xfrm>
              <a:off x="931333" y="4041775"/>
              <a:ext cx="7120467" cy="1871133"/>
            </a:xfrm>
            <a:prstGeom prst="roundRect">
              <a:avLst>
                <a:gd name="adj" fmla="val 8130"/>
              </a:avLst>
            </a:prstGeom>
            <a:noFill/>
            <a:ln w="31750" cmpd="thickThin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2D71959B-1C3E-4ED6-A359-42DE3829D96F}"/>
                </a:ext>
              </a:extLst>
            </p:cNvPr>
            <p:cNvSpPr/>
            <p:nvPr/>
          </p:nvSpPr>
          <p:spPr>
            <a:xfrm>
              <a:off x="8175795" y="4577292"/>
              <a:ext cx="361145" cy="762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698F526-6693-4483-8440-DE5B54ECA7D5}"/>
                </a:ext>
              </a:extLst>
            </p:cNvPr>
            <p:cNvSpPr/>
            <p:nvPr/>
          </p:nvSpPr>
          <p:spPr>
            <a:xfrm>
              <a:off x="8863954" y="4343401"/>
              <a:ext cx="2094913" cy="552450"/>
            </a:xfrm>
            <a:prstGeom prst="rect">
              <a:avLst/>
            </a:prstGeom>
            <a:solidFill>
              <a:srgbClr val="0000CC"/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Final Judgment for Lot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53C527A-915C-4AF6-9883-A1ABEB379015}"/>
                </a:ext>
              </a:extLst>
            </p:cNvPr>
            <p:cNvCxnSpPr/>
            <p:nvPr/>
          </p:nvCxnSpPr>
          <p:spPr>
            <a:xfrm>
              <a:off x="9914935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900476C-7723-450C-88F5-583BA0A20266}"/>
                </a:ext>
              </a:extLst>
            </p:cNvPr>
            <p:cNvSpPr/>
            <p:nvPr/>
          </p:nvSpPr>
          <p:spPr>
            <a:xfrm>
              <a:off x="9386476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754FEE1-0691-450C-AC19-822485FD1905}"/>
                </a:ext>
              </a:extLst>
            </p:cNvPr>
            <p:cNvSpPr/>
            <p:nvPr/>
          </p:nvSpPr>
          <p:spPr>
            <a:xfrm>
              <a:off x="8641545" y="4041775"/>
              <a:ext cx="2581627" cy="1871133"/>
            </a:xfrm>
            <a:prstGeom prst="roundRect">
              <a:avLst>
                <a:gd name="adj" fmla="val 8130"/>
              </a:avLst>
            </a:prstGeom>
            <a:noFill/>
            <a:ln w="31750" cmpd="thickThin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7E84F0A6-97BF-447B-B1AB-71E112DC8D74}"/>
              </a:ext>
            </a:extLst>
          </p:cNvPr>
          <p:cNvSpPr/>
          <p:nvPr/>
        </p:nvSpPr>
        <p:spPr>
          <a:xfrm>
            <a:off x="277617" y="497651"/>
            <a:ext cx="11331241" cy="13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>
                <a:latin typeface="Meiryo" panose="020B0604030504040204" pitchFamily="34" charset="-128"/>
                <a:ea typeface="Meiryo" panose="020B0604030504040204" pitchFamily="34" charset="-128"/>
              </a:rPr>
              <a:t>Identify 1 lot</a:t>
            </a:r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There is another model to insert running while current model is running </a:t>
            </a: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</a:t>
            </a: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 Switching model time is counted a new lot (Lot: Change another model or finish working shift)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A15DA7-C3C4-447D-B69C-F8C19DB25396}"/>
              </a:ext>
            </a:extLst>
          </p:cNvPr>
          <p:cNvSpPr/>
          <p:nvPr/>
        </p:nvSpPr>
        <p:spPr>
          <a:xfrm>
            <a:off x="325594" y="2187575"/>
            <a:ext cx="10989269" cy="13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>
                <a:latin typeface="Meiryo" panose="020B0604030504040204" pitchFamily="34" charset="-128"/>
                <a:ea typeface="Meiryo" panose="020B0604030504040204" pitchFamily="34" charset="-128"/>
              </a:rPr>
              <a:t>Judgment 1 lot</a:t>
            </a:r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OQC will judge lot after finish inspection all sample Q'ty regardless of whether production has ended</a:t>
            </a:r>
          </a:p>
        </p:txBody>
      </p:sp>
    </p:spTree>
    <p:extLst>
      <p:ext uri="{BB962C8B-B14F-4D97-AF65-F5344CB8AC3E}">
        <p14:creationId xmlns:p14="http://schemas.microsoft.com/office/powerpoint/2010/main" val="447296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OQC DASH BOARD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B9D4EC-1B07-4F4E-AD40-B6153FE1C7F2}"/>
              </a:ext>
            </a:extLst>
          </p:cNvPr>
          <p:cNvSpPr/>
          <p:nvPr/>
        </p:nvSpPr>
        <p:spPr>
          <a:xfrm>
            <a:off x="96140" y="454322"/>
            <a:ext cx="11991975" cy="6612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status of Lot</a:t>
            </a:r>
            <a:endParaRPr lang="en-US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Indication location at warehouse</a:t>
            </a:r>
            <a:endParaRPr lang="en-US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F6D9631-E122-42D9-BBD2-99B7BF50D83C}"/>
              </a:ext>
            </a:extLst>
          </p:cNvPr>
          <p:cNvGrpSpPr/>
          <p:nvPr/>
        </p:nvGrpSpPr>
        <p:grpSpPr>
          <a:xfrm>
            <a:off x="7407744" y="1781856"/>
            <a:ext cx="1224760" cy="385890"/>
            <a:chOff x="845371" y="1988050"/>
            <a:chExt cx="1224760" cy="38589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997FAB2-428B-4F9A-9F9B-276ABCFCEE83}"/>
                </a:ext>
              </a:extLst>
            </p:cNvPr>
            <p:cNvSpPr/>
            <p:nvPr/>
          </p:nvSpPr>
          <p:spPr>
            <a:xfrm>
              <a:off x="845371" y="1988050"/>
              <a:ext cx="462684" cy="378022"/>
            </a:xfrm>
            <a:prstGeom prst="rect">
              <a:avLst/>
            </a:prstGeom>
            <a:solidFill>
              <a:srgbClr val="00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B51EF72-B2A8-4494-9423-8680F34105EC}"/>
                </a:ext>
              </a:extLst>
            </p:cNvPr>
            <p:cNvSpPr/>
            <p:nvPr/>
          </p:nvSpPr>
          <p:spPr>
            <a:xfrm>
              <a:off x="1315477" y="2003786"/>
              <a:ext cx="754654" cy="3701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B69AF0B-B229-49EF-9D88-799F9EB3998C}"/>
              </a:ext>
            </a:extLst>
          </p:cNvPr>
          <p:cNvGrpSpPr/>
          <p:nvPr/>
        </p:nvGrpSpPr>
        <p:grpSpPr>
          <a:xfrm>
            <a:off x="3116610" y="1766204"/>
            <a:ext cx="1655858" cy="386489"/>
            <a:chOff x="845371" y="2535543"/>
            <a:chExt cx="1655858" cy="38648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68ED907-0FAD-491B-A489-87A658428AA8}"/>
                </a:ext>
              </a:extLst>
            </p:cNvPr>
            <p:cNvSpPr/>
            <p:nvPr/>
          </p:nvSpPr>
          <p:spPr>
            <a:xfrm>
              <a:off x="845371" y="2535543"/>
              <a:ext cx="462684" cy="37802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50B7F39-AD6E-4092-AC60-008778389CB8}"/>
                </a:ext>
              </a:extLst>
            </p:cNvPr>
            <p:cNvSpPr/>
            <p:nvPr/>
          </p:nvSpPr>
          <p:spPr>
            <a:xfrm>
              <a:off x="1311769" y="2551878"/>
              <a:ext cx="1189460" cy="3701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Checking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991C3BA-7170-4619-B9B8-6EA370967207}"/>
              </a:ext>
            </a:extLst>
          </p:cNvPr>
          <p:cNvGrpSpPr/>
          <p:nvPr/>
        </p:nvGrpSpPr>
        <p:grpSpPr>
          <a:xfrm>
            <a:off x="9348082" y="1774671"/>
            <a:ext cx="1210142" cy="380947"/>
            <a:chOff x="3415949" y="1987579"/>
            <a:chExt cx="1210142" cy="38094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EC84F78-F41E-454C-B051-612206220D02}"/>
                </a:ext>
              </a:extLst>
            </p:cNvPr>
            <p:cNvSpPr/>
            <p:nvPr/>
          </p:nvSpPr>
          <p:spPr>
            <a:xfrm>
              <a:off x="3415949" y="1987579"/>
              <a:ext cx="462684" cy="37802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7CDBA92-8C08-4D20-8B51-6A56FA740B6C}"/>
                </a:ext>
              </a:extLst>
            </p:cNvPr>
            <p:cNvSpPr/>
            <p:nvPr/>
          </p:nvSpPr>
          <p:spPr>
            <a:xfrm>
              <a:off x="3884663" y="2023164"/>
              <a:ext cx="741428" cy="3453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NG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5C34C6E-3117-4DD3-B5ED-3AB2CA0521A8}"/>
              </a:ext>
            </a:extLst>
          </p:cNvPr>
          <p:cNvGrpSpPr/>
          <p:nvPr/>
        </p:nvGrpSpPr>
        <p:grpSpPr>
          <a:xfrm>
            <a:off x="716274" y="1774671"/>
            <a:ext cx="2233372" cy="391730"/>
            <a:chOff x="3415949" y="2540004"/>
            <a:chExt cx="2233372" cy="39173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D5FCB52-7D68-4DF3-8FBC-63F40E2364E2}"/>
                </a:ext>
              </a:extLst>
            </p:cNvPr>
            <p:cNvSpPr/>
            <p:nvPr/>
          </p:nvSpPr>
          <p:spPr>
            <a:xfrm>
              <a:off x="3415949" y="2540004"/>
              <a:ext cx="462684" cy="3780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BC39045-06CA-4A60-909F-8BEA22B0BE94}"/>
                </a:ext>
              </a:extLst>
            </p:cNvPr>
            <p:cNvSpPr/>
            <p:nvPr/>
          </p:nvSpPr>
          <p:spPr>
            <a:xfrm>
              <a:off x="3882346" y="2586372"/>
              <a:ext cx="1766975" cy="3453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Not checked yet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5B38713-A7C2-46D9-BA09-8D06E4147107}"/>
              </a:ext>
            </a:extLst>
          </p:cNvPr>
          <p:cNvGrpSpPr/>
          <p:nvPr/>
        </p:nvGrpSpPr>
        <p:grpSpPr>
          <a:xfrm>
            <a:off x="5101168" y="1766204"/>
            <a:ext cx="2246840" cy="418150"/>
            <a:chOff x="843493" y="3077208"/>
            <a:chExt cx="2246840" cy="41815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6C14008-410C-48D0-B160-5D8D0746E0CD}"/>
                </a:ext>
              </a:extLst>
            </p:cNvPr>
            <p:cNvSpPr/>
            <p:nvPr/>
          </p:nvSpPr>
          <p:spPr>
            <a:xfrm>
              <a:off x="843493" y="3077208"/>
              <a:ext cx="462684" cy="3780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0D6FE06-D3E1-46A0-995F-6A73CFF3AAF1}"/>
                </a:ext>
              </a:extLst>
            </p:cNvPr>
            <p:cNvSpPr/>
            <p:nvPr/>
          </p:nvSpPr>
          <p:spPr>
            <a:xfrm>
              <a:off x="1306177" y="3080346"/>
              <a:ext cx="1784156" cy="4150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Checking 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&lt;Can move pallet&gt;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FC9B9A22-7FDA-4E6C-A988-16BF61FDA4A9}"/>
              </a:ext>
            </a:extLst>
          </p:cNvPr>
          <p:cNvSpPr/>
          <p:nvPr/>
        </p:nvSpPr>
        <p:spPr>
          <a:xfrm>
            <a:off x="583026" y="1246491"/>
            <a:ext cx="1931020" cy="344412"/>
          </a:xfrm>
          <a:prstGeom prst="rect">
            <a:avLst/>
          </a:pr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Meiryo" panose="020B0604030504040204" pitchFamily="34" charset="-128"/>
                <a:ea typeface="Meiryo" panose="020B0604030504040204" pitchFamily="34" charset="-128"/>
              </a:rPr>
              <a:t>Status situation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FBA0F2E-2332-4497-9910-ED0E459DB1FA}"/>
              </a:ext>
            </a:extLst>
          </p:cNvPr>
          <p:cNvSpPr/>
          <p:nvPr/>
        </p:nvSpPr>
        <p:spPr>
          <a:xfrm>
            <a:off x="583026" y="2401313"/>
            <a:ext cx="9291326" cy="14471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Not checked yet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OQC not taken sample yet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Checking           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Under OQC checking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Checking           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Under OQC checking (Sample Q’ty already checked over a half Q’ty of all sample)</a:t>
            </a:r>
          </a:p>
          <a:p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   </a:t>
            </a:r>
            <a:r>
              <a:rPr lang="en-US" sz="12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&lt;Can move pallet&gt;</a:t>
            </a:r>
          </a:p>
          <a:p>
            <a:pPr marL="283464" indent="-283464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OK                     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All Lot judgment OK</a:t>
            </a:r>
          </a:p>
          <a:p>
            <a:pPr marL="283464" indent="-283464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NG                     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Lot judged NG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5C85859F-3CBA-40CE-AB47-873ABB4E1D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39" r="2393"/>
          <a:stretch/>
        </p:blipFill>
        <p:spPr>
          <a:xfrm>
            <a:off x="583026" y="4523405"/>
            <a:ext cx="4556244" cy="21852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8F8DA061-71FF-4C56-B102-899B0F3CA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336" y="4523405"/>
            <a:ext cx="4606445" cy="21852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EEB090D-AD6F-4A4B-A714-63AD80DA661A}"/>
              </a:ext>
            </a:extLst>
          </p:cNvPr>
          <p:cNvSpPr/>
          <p:nvPr/>
        </p:nvSpPr>
        <p:spPr>
          <a:xfrm>
            <a:off x="583026" y="4222395"/>
            <a:ext cx="2769774" cy="26326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OQC inspection indication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904348-AEFC-4166-BB2B-BB97E9D44955}"/>
              </a:ext>
            </a:extLst>
          </p:cNvPr>
          <p:cNvSpPr/>
          <p:nvPr/>
        </p:nvSpPr>
        <p:spPr>
          <a:xfrm>
            <a:off x="5563852" y="4258673"/>
            <a:ext cx="3496064" cy="21502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Location indication at warehouse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C9A3EA-3ECF-45F4-822E-8DF1BDA62B12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18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C739AA3-6C7D-4E0D-B675-756A3A00E42C}"/>
              </a:ext>
            </a:extLst>
          </p:cNvPr>
          <p:cNvSpPr/>
          <p:nvPr/>
        </p:nvSpPr>
        <p:spPr>
          <a:xfrm>
            <a:off x="583027" y="1666875"/>
            <a:ext cx="9799224" cy="603721"/>
          </a:xfrm>
          <a:prstGeom prst="roundRect">
            <a:avLst>
              <a:gd name="adj" fmla="val 10356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99DE75-480B-1A97-300D-D7C60A6B10DF}"/>
              </a:ext>
            </a:extLst>
          </p:cNvPr>
          <p:cNvSpPr/>
          <p:nvPr/>
        </p:nvSpPr>
        <p:spPr>
          <a:xfrm>
            <a:off x="10558224" y="2401313"/>
            <a:ext cx="4606445" cy="18991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to control non-inspection pallet ?</a:t>
            </a:r>
          </a:p>
          <a:p>
            <a:pPr algn="ctr"/>
            <a:r>
              <a:rPr lang="en-US" dirty="0"/>
              <a:t>Need to decide rule to transfer OK lot to SCM</a:t>
            </a:r>
          </a:p>
        </p:txBody>
      </p:sp>
    </p:spTree>
    <p:extLst>
      <p:ext uri="{BB962C8B-B14F-4D97-AF65-F5344CB8AC3E}">
        <p14:creationId xmlns:p14="http://schemas.microsoft.com/office/powerpoint/2010/main" val="819664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Preparation Equipment for system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C9CC4B-0528-4662-A66A-8E561649778C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Equipment list up (OQC)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228839-6674-4D1E-9076-54147EA86BA6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19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E113674-ED56-45B2-BAA4-99AFE442E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235946"/>
              </p:ext>
            </p:extLst>
          </p:nvPr>
        </p:nvGraphicFramePr>
        <p:xfrm>
          <a:off x="440634" y="1097766"/>
          <a:ext cx="11168223" cy="2512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6647">
                  <a:extLst>
                    <a:ext uri="{9D8B030D-6E8A-4147-A177-3AD203B41FA5}">
                      <a16:colId xmlns:a16="http://schemas.microsoft.com/office/drawing/2014/main" val="3063443689"/>
                    </a:ext>
                  </a:extLst>
                </a:gridCol>
                <a:gridCol w="2105647">
                  <a:extLst>
                    <a:ext uri="{9D8B030D-6E8A-4147-A177-3AD203B41FA5}">
                      <a16:colId xmlns:a16="http://schemas.microsoft.com/office/drawing/2014/main" val="4082235833"/>
                    </a:ext>
                  </a:extLst>
                </a:gridCol>
                <a:gridCol w="1807345">
                  <a:extLst>
                    <a:ext uri="{9D8B030D-6E8A-4147-A177-3AD203B41FA5}">
                      <a16:colId xmlns:a16="http://schemas.microsoft.com/office/drawing/2014/main" val="4217931753"/>
                    </a:ext>
                  </a:extLst>
                </a:gridCol>
                <a:gridCol w="1549974">
                  <a:extLst>
                    <a:ext uri="{9D8B030D-6E8A-4147-A177-3AD203B41FA5}">
                      <a16:colId xmlns:a16="http://schemas.microsoft.com/office/drawing/2014/main" val="4138140778"/>
                    </a:ext>
                  </a:extLst>
                </a:gridCol>
                <a:gridCol w="1781434">
                  <a:extLst>
                    <a:ext uri="{9D8B030D-6E8A-4147-A177-3AD203B41FA5}">
                      <a16:colId xmlns:a16="http://schemas.microsoft.com/office/drawing/2014/main" val="10207213"/>
                    </a:ext>
                  </a:extLst>
                </a:gridCol>
                <a:gridCol w="1747176">
                  <a:extLst>
                    <a:ext uri="{9D8B030D-6E8A-4147-A177-3AD203B41FA5}">
                      <a16:colId xmlns:a16="http://schemas.microsoft.com/office/drawing/2014/main" val="2272830213"/>
                    </a:ext>
                  </a:extLst>
                </a:gridCol>
              </a:tblGrid>
              <a:tr h="572787"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Cat/Equipment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DP/DECT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MW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PJ/SB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TV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521576"/>
                  </a:ext>
                </a:extLst>
              </a:tr>
              <a:tr h="988646">
                <a:tc row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Tablet</a:t>
                      </a:r>
                    </a:p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(Connect with barcode reader)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Available</a:t>
                      </a:r>
                    </a:p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(pcs)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181132"/>
                  </a:ext>
                </a:extLst>
              </a:tr>
              <a:tr h="95083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0000CC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Additional</a:t>
                      </a:r>
                    </a:p>
                    <a:p>
                      <a:pPr algn="l"/>
                      <a:r>
                        <a:rPr lang="en-US" dirty="0">
                          <a:solidFill>
                            <a:srgbClr val="0000CC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(New)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(pcs)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0750889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654F2E9C-3044-446F-9B31-B9869EF7E096}"/>
              </a:ext>
            </a:extLst>
          </p:cNvPr>
          <p:cNvSpPr/>
          <p:nvPr/>
        </p:nvSpPr>
        <p:spPr>
          <a:xfrm>
            <a:off x="440634" y="3704732"/>
            <a:ext cx="116385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 Need to add more 3pcs tablet</a:t>
            </a:r>
            <a:endParaRPr lang="en-US" b="1" dirty="0">
              <a:solidFill>
                <a:srgbClr val="0000CC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59842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Project members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228839-6674-4D1E-9076-54147EA86BA6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1482852-110A-4592-A040-D8712C505F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0355621"/>
              </p:ext>
            </p:extLst>
          </p:nvPr>
        </p:nvGraphicFramePr>
        <p:xfrm>
          <a:off x="826858" y="846059"/>
          <a:ext cx="10590697" cy="4673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CA05DC82-52EE-462F-BAC3-5F6DF90D6FC7}"/>
              </a:ext>
            </a:extLst>
          </p:cNvPr>
          <p:cNvSpPr/>
          <p:nvPr/>
        </p:nvSpPr>
        <p:spPr>
          <a:xfrm>
            <a:off x="323850" y="485775"/>
            <a:ext cx="11563350" cy="6124575"/>
          </a:xfrm>
          <a:prstGeom prst="rect">
            <a:avLst/>
          </a:prstGeom>
          <a:noFill/>
          <a:ln w="5080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82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FC1815-44FE-403A-9E1E-00831953AFA4}"/>
              </a:ext>
            </a:extLst>
          </p:cNvPr>
          <p:cNvSpPr/>
          <p:nvPr/>
        </p:nvSpPr>
        <p:spPr>
          <a:xfrm>
            <a:off x="0" y="0"/>
            <a:ext cx="12192000" cy="339775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52A3ACD-7F19-47F1-AF4B-A037F443609C}"/>
              </a:ext>
            </a:extLst>
          </p:cNvPr>
          <p:cNvSpPr/>
          <p:nvPr/>
        </p:nvSpPr>
        <p:spPr>
          <a:xfrm>
            <a:off x="101597" y="609602"/>
            <a:ext cx="5952189" cy="4726638"/>
          </a:xfrm>
          <a:prstGeom prst="roundRect">
            <a:avLst>
              <a:gd name="adj" fmla="val 1578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endParaRPr lang="en-US" sz="160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CAFDDF3-8B39-4585-93AA-E7A3F34A2D11}"/>
              </a:ext>
            </a:extLst>
          </p:cNvPr>
          <p:cNvSpPr/>
          <p:nvPr/>
        </p:nvSpPr>
        <p:spPr>
          <a:xfrm>
            <a:off x="101597" y="5411133"/>
            <a:ext cx="5952189" cy="1369990"/>
          </a:xfrm>
          <a:prstGeom prst="roundRect">
            <a:avLst>
              <a:gd name="adj" fmla="val 7292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kumimoji="1" lang="en-US" altLang="ja-JP" sz="14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Currently </a:t>
            </a:r>
            <a:endParaRPr lang="en-US" altLang="en-US" sz="1400" b="1" dirty="0">
              <a:solidFill>
                <a:srgbClr val="FF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Manual check OQC display 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Manual transfer F/G to SCS (SAP system)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Printing hard movement slip: 3600pcs/monthly </a:t>
            </a:r>
            <a:r>
              <a:rPr lang="en-GB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 7.2Ream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Cost: 7.2*2.47$ = 17.78$/month ~ 213.4$/Year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9E3DA1B-5546-4E8C-A6D7-205DDE150782}"/>
              </a:ext>
            </a:extLst>
          </p:cNvPr>
          <p:cNvSpPr/>
          <p:nvPr/>
        </p:nvSpPr>
        <p:spPr>
          <a:xfrm>
            <a:off x="6138209" y="609602"/>
            <a:ext cx="5952189" cy="4726637"/>
          </a:xfrm>
          <a:prstGeom prst="roundRect">
            <a:avLst>
              <a:gd name="adj" fmla="val 1578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endParaRPr lang="en-US" sz="160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1F65A12-7CAD-4C0A-A95E-D8D684FFC358}"/>
              </a:ext>
            </a:extLst>
          </p:cNvPr>
          <p:cNvSpPr/>
          <p:nvPr/>
        </p:nvSpPr>
        <p:spPr>
          <a:xfrm>
            <a:off x="6138209" y="5408712"/>
            <a:ext cx="5952189" cy="1369990"/>
          </a:xfrm>
          <a:prstGeom prst="roundRect">
            <a:avLst>
              <a:gd name="adj" fmla="val 7292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kumimoji="1" lang="en-US" altLang="ja-JP" sz="1400" b="1" u="sng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Improvement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400" b="1" dirty="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Check OQC OK by PDA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Auto transfer F/G to SCS (SAP system)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Abolish hard movement slip: </a:t>
            </a:r>
            <a:r>
              <a:rPr lang="en-GB" altLang="en-US" sz="1400" b="1" dirty="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 7.2Ream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Save Cost: 213.4$/Year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E7E560-5D69-4FFE-8BDF-9E194E98180E}"/>
              </a:ext>
            </a:extLst>
          </p:cNvPr>
          <p:cNvSpPr/>
          <p:nvPr/>
        </p:nvSpPr>
        <p:spPr>
          <a:xfrm>
            <a:off x="2359530" y="542887"/>
            <a:ext cx="1371600" cy="27800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BEFORE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9B7E72-60EE-4EF8-A4E1-96B30C6DB0D4}"/>
              </a:ext>
            </a:extLst>
          </p:cNvPr>
          <p:cNvSpPr/>
          <p:nvPr/>
        </p:nvSpPr>
        <p:spPr>
          <a:xfrm>
            <a:off x="8428503" y="524948"/>
            <a:ext cx="1371600" cy="295942"/>
          </a:xfrm>
          <a:prstGeom prst="rect">
            <a:avLst/>
          </a:prstGeom>
          <a:solidFill>
            <a:srgbClr val="0000C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AFTER</a:t>
            </a: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EEFD7F1E-0079-4439-B145-F38CC9E85AE9}"/>
              </a:ext>
            </a:extLst>
          </p:cNvPr>
          <p:cNvSpPr/>
          <p:nvPr/>
        </p:nvSpPr>
        <p:spPr>
          <a:xfrm>
            <a:off x="61964" y="49734"/>
            <a:ext cx="844262" cy="241871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</a:t>
            </a:r>
          </a:p>
        </p:txBody>
      </p:sp>
      <p:sp>
        <p:nvSpPr>
          <p:cNvPr id="572" name="AutoShape 2">
            <a:extLst>
              <a:ext uri="{FF2B5EF4-FFF2-40B4-BE49-F238E27FC236}">
                <a16:creationId xmlns:a16="http://schemas.microsoft.com/office/drawing/2014/main" id="{046C84D2-F06F-4498-9077-10CDC9CBB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4741" y="6364804"/>
            <a:ext cx="3067178" cy="493196"/>
          </a:xfrm>
          <a:prstGeom prst="roundRect">
            <a:avLst>
              <a:gd name="adj" fmla="val 7308"/>
            </a:avLst>
          </a:prstGeom>
          <a:noFill/>
          <a:ln w="2857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pitchFamily="34" charset="0"/>
              <a:buNone/>
              <a:defRPr/>
            </a:pPr>
            <a:r>
              <a:rPr kumimoji="1" lang="en-US" altLang="ja-JP" sz="1800" b="1" dirty="0">
                <a:solidFill>
                  <a:srgbClr val="FFFF00"/>
                </a:solidFill>
                <a:effectLst>
                  <a:glow rad="139700">
                    <a:schemeClr val="tx1"/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rPr>
              <a:t>Reduced : 213.4 S/Y</a:t>
            </a:r>
          </a:p>
        </p:txBody>
      </p:sp>
      <p:sp>
        <p:nvSpPr>
          <p:cNvPr id="86" name="TextBox 25">
            <a:extLst>
              <a:ext uri="{FF2B5EF4-FFF2-40B4-BE49-F238E27FC236}">
                <a16:creationId xmlns:a16="http://schemas.microsoft.com/office/drawing/2014/main" id="{33927E3A-1955-4F77-9598-53266DF38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69" y="684007"/>
            <a:ext cx="1898318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Current process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D581A6D-1EC4-4CA0-A825-5FD93BC04927}"/>
              </a:ext>
            </a:extLst>
          </p:cNvPr>
          <p:cNvSpPr/>
          <p:nvPr/>
        </p:nvSpPr>
        <p:spPr>
          <a:xfrm>
            <a:off x="101598" y="4419088"/>
            <a:ext cx="1437119" cy="50653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Print movement slip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2405A0D-9CF4-4FBD-978F-2E29AA95025E}"/>
              </a:ext>
            </a:extLst>
          </p:cNvPr>
          <p:cNvSpPr/>
          <p:nvPr/>
        </p:nvSpPr>
        <p:spPr>
          <a:xfrm>
            <a:off x="372585" y="2789607"/>
            <a:ext cx="1210709" cy="50653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Manual check OQC OK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29BC890-4474-4A51-A7AC-DE8DBC32FDA6}"/>
              </a:ext>
            </a:extLst>
          </p:cNvPr>
          <p:cNvCxnSpPr>
            <a:cxnSpLocks/>
            <a:stCxn id="94" idx="2"/>
            <a:endCxn id="99" idx="0"/>
          </p:cNvCxnSpPr>
          <p:nvPr/>
        </p:nvCxnSpPr>
        <p:spPr>
          <a:xfrm>
            <a:off x="1496505" y="1362559"/>
            <a:ext cx="0" cy="34845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7B62C75E-04F9-42D0-B545-697946A9A36B}"/>
              </a:ext>
            </a:extLst>
          </p:cNvPr>
          <p:cNvSpPr/>
          <p:nvPr/>
        </p:nvSpPr>
        <p:spPr>
          <a:xfrm>
            <a:off x="633479" y="1016213"/>
            <a:ext cx="1726052" cy="3463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Production F/G OK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C501E63-C593-4240-85F4-E6B60D3C8CBE}"/>
              </a:ext>
            </a:extLst>
          </p:cNvPr>
          <p:cNvSpPr/>
          <p:nvPr/>
        </p:nvSpPr>
        <p:spPr>
          <a:xfrm>
            <a:off x="633477" y="1497677"/>
            <a:ext cx="1726052" cy="4969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Make ID ID pallet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290A1D6-0893-46CE-AA95-25C573AFCC36}"/>
              </a:ext>
            </a:extLst>
          </p:cNvPr>
          <p:cNvSpPr/>
          <p:nvPr/>
        </p:nvSpPr>
        <p:spPr>
          <a:xfrm>
            <a:off x="627131" y="2396218"/>
            <a:ext cx="1726052" cy="44351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stamping OK on slip sheet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950F7D7-5B24-4CFC-9BEE-9FD0F3A6C229}"/>
              </a:ext>
            </a:extLst>
          </p:cNvPr>
          <p:cNvSpPr/>
          <p:nvPr/>
        </p:nvSpPr>
        <p:spPr>
          <a:xfrm>
            <a:off x="141741" y="1962633"/>
            <a:ext cx="1572169" cy="46831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Waiting OQC check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2238A0C-7FF9-40AA-A0DF-35FE27A194BF}"/>
              </a:ext>
            </a:extLst>
          </p:cNvPr>
          <p:cNvSpPr/>
          <p:nvPr/>
        </p:nvSpPr>
        <p:spPr>
          <a:xfrm>
            <a:off x="627131" y="3951694"/>
            <a:ext cx="1719194" cy="50897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transfer SCS (SAP system)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7FD000E-C61C-4AFA-8607-0E003CC33BE9}"/>
              </a:ext>
            </a:extLst>
          </p:cNvPr>
          <p:cNvSpPr/>
          <p:nvPr/>
        </p:nvSpPr>
        <p:spPr>
          <a:xfrm>
            <a:off x="633479" y="4847149"/>
            <a:ext cx="1726051" cy="45516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transfer SCS (Actual)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5C31BC9-4F05-4B07-BA0E-6517CB5BC61F}"/>
              </a:ext>
            </a:extLst>
          </p:cNvPr>
          <p:cNvSpPr/>
          <p:nvPr/>
        </p:nvSpPr>
        <p:spPr>
          <a:xfrm>
            <a:off x="1223993" y="2825846"/>
            <a:ext cx="1381590" cy="46831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OK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0A04080-3A03-4878-AEE5-784B2756A541}"/>
              </a:ext>
            </a:extLst>
          </p:cNvPr>
          <p:cNvSpPr/>
          <p:nvPr/>
        </p:nvSpPr>
        <p:spPr>
          <a:xfrm>
            <a:off x="623702" y="3250352"/>
            <a:ext cx="1726051" cy="43029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Download ID pallet </a:t>
            </a:r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scaned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724955EC-5B47-4BD0-A248-D44E49FB6A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857" r="1238"/>
          <a:stretch/>
        </p:blipFill>
        <p:spPr>
          <a:xfrm>
            <a:off x="2627888" y="3951695"/>
            <a:ext cx="1572167" cy="50897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6330CEE0-A04A-4F2C-90AF-2E1D15447B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073" r="-2887"/>
          <a:stretch/>
        </p:blipFill>
        <p:spPr>
          <a:xfrm>
            <a:off x="2647511" y="2413506"/>
            <a:ext cx="1622862" cy="42622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8CAF153-8C18-43AC-8658-C38BB9933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486" y="3238500"/>
            <a:ext cx="1564217" cy="42622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F207D10-FD29-45E6-891B-36A720DDA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684" y="1063666"/>
            <a:ext cx="463612" cy="369021"/>
          </a:xfrm>
          <a:prstGeom prst="rect">
            <a:avLst/>
          </a:prstGeom>
        </p:spPr>
      </p:pic>
      <p:pic>
        <p:nvPicPr>
          <p:cNvPr id="451" name="Picture 450">
            <a:extLst>
              <a:ext uri="{FF2B5EF4-FFF2-40B4-BE49-F238E27FC236}">
                <a16:creationId xmlns:a16="http://schemas.microsoft.com/office/drawing/2014/main" id="{E0F879B5-99AF-4778-9080-5664CE4B30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460" t="19474" r="24990"/>
          <a:stretch/>
        </p:blipFill>
        <p:spPr>
          <a:xfrm>
            <a:off x="2643684" y="1512648"/>
            <a:ext cx="1618886" cy="505073"/>
          </a:xfrm>
          <a:prstGeom prst="rect">
            <a:avLst/>
          </a:pr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155CDD95-6D7C-410F-BF54-EDAB58426137}"/>
              </a:ext>
            </a:extLst>
          </p:cNvPr>
          <p:cNvSpPr/>
          <p:nvPr/>
        </p:nvSpPr>
        <p:spPr>
          <a:xfrm>
            <a:off x="6644646" y="4435949"/>
            <a:ext cx="1437119" cy="50653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Print movement slip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2DBEBA37-266D-4F8C-8586-24C5F95719B1}"/>
              </a:ext>
            </a:extLst>
          </p:cNvPr>
          <p:cNvCxnSpPr>
            <a:cxnSpLocks/>
            <a:stCxn id="118" idx="2"/>
            <a:endCxn id="123" idx="0"/>
          </p:cNvCxnSpPr>
          <p:nvPr/>
        </p:nvCxnSpPr>
        <p:spPr>
          <a:xfrm>
            <a:off x="8055944" y="1362559"/>
            <a:ext cx="0" cy="34845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AE27B84-351C-41B0-9303-1DA55755D12D}"/>
              </a:ext>
            </a:extLst>
          </p:cNvPr>
          <p:cNvSpPr/>
          <p:nvPr/>
        </p:nvSpPr>
        <p:spPr>
          <a:xfrm>
            <a:off x="7192918" y="1016213"/>
            <a:ext cx="1726052" cy="3463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Production F/G OK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8BDAB100-9D2E-4E89-A034-F535DF6E874C}"/>
              </a:ext>
            </a:extLst>
          </p:cNvPr>
          <p:cNvSpPr/>
          <p:nvPr/>
        </p:nvSpPr>
        <p:spPr>
          <a:xfrm>
            <a:off x="7192916" y="1497677"/>
            <a:ext cx="1726052" cy="4969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Make ID ID pallet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B3DE6BA-22A4-48FD-9B72-E349C010F27E}"/>
              </a:ext>
            </a:extLst>
          </p:cNvPr>
          <p:cNvSpPr/>
          <p:nvPr/>
        </p:nvSpPr>
        <p:spPr>
          <a:xfrm>
            <a:off x="7186570" y="2396218"/>
            <a:ext cx="1726052" cy="44351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stamping OK on System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06AD68E-60A3-40ED-B281-63B333F25ED2}"/>
              </a:ext>
            </a:extLst>
          </p:cNvPr>
          <p:cNvSpPr/>
          <p:nvPr/>
        </p:nvSpPr>
        <p:spPr>
          <a:xfrm>
            <a:off x="6701180" y="1962633"/>
            <a:ext cx="1572169" cy="46831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Waiting OQC check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698CA03-B9FF-4B94-8448-AD3D4F94DF54}"/>
              </a:ext>
            </a:extLst>
          </p:cNvPr>
          <p:cNvSpPr/>
          <p:nvPr/>
        </p:nvSpPr>
        <p:spPr>
          <a:xfrm>
            <a:off x="7186570" y="3951694"/>
            <a:ext cx="1719194" cy="50897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Auto transfer </a:t>
            </a:r>
          </a:p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SCS (SAP system)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1E2BBB6-01F6-437E-ABE1-7380A4E731BD}"/>
              </a:ext>
            </a:extLst>
          </p:cNvPr>
          <p:cNvSpPr/>
          <p:nvPr/>
        </p:nvSpPr>
        <p:spPr>
          <a:xfrm>
            <a:off x="7192918" y="4847149"/>
            <a:ext cx="1726051" cy="45516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transfer SCS (Actual)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5456DC9C-9B0E-4053-A208-03D437A56A46}"/>
              </a:ext>
            </a:extLst>
          </p:cNvPr>
          <p:cNvSpPr/>
          <p:nvPr/>
        </p:nvSpPr>
        <p:spPr>
          <a:xfrm>
            <a:off x="7783432" y="2825846"/>
            <a:ext cx="1381590" cy="46831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OK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DAA682B-5B62-4D55-8A77-787CB77FAB63}"/>
              </a:ext>
            </a:extLst>
          </p:cNvPr>
          <p:cNvSpPr/>
          <p:nvPr/>
        </p:nvSpPr>
        <p:spPr>
          <a:xfrm>
            <a:off x="7183141" y="3269402"/>
            <a:ext cx="1726051" cy="43029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Download ID pallet </a:t>
            </a:r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scaned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8551EEFD-92DA-4384-BBDD-A4624330A4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857" r="1238"/>
          <a:stretch/>
        </p:blipFill>
        <p:spPr>
          <a:xfrm>
            <a:off x="9187327" y="3951695"/>
            <a:ext cx="1719194" cy="508970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E0721458-2CE3-44BD-BFE6-28B2D375C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0925" y="3257550"/>
            <a:ext cx="1564217" cy="426223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7F29BEE1-5377-40A1-9CFD-1F46F16B6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3123" y="1063666"/>
            <a:ext cx="463612" cy="369021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5E40E23F-E9CC-4356-BD55-F6FC6FB35F9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460" t="19474" r="24990"/>
          <a:stretch/>
        </p:blipFill>
        <p:spPr>
          <a:xfrm>
            <a:off x="9203123" y="1512648"/>
            <a:ext cx="1664376" cy="505073"/>
          </a:xfrm>
          <a:prstGeom prst="rect">
            <a:avLst/>
          </a:prstGeom>
        </p:spPr>
      </p:pic>
      <p:sp>
        <p:nvSpPr>
          <p:cNvPr id="131" name="TextBox 25">
            <a:extLst>
              <a:ext uri="{FF2B5EF4-FFF2-40B4-BE49-F238E27FC236}">
                <a16:creationId xmlns:a16="http://schemas.microsoft.com/office/drawing/2014/main" id="{EB68B42B-0D99-4027-AA0B-6CFD0FC16A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3009" y="684007"/>
            <a:ext cx="2295494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en-US" sz="12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Improvement process</a:t>
            </a: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4084B016-2AE1-48FB-9B35-6D0A41BABC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1705" y="2360386"/>
            <a:ext cx="1707090" cy="505073"/>
          </a:xfrm>
          <a:prstGeom prst="rect">
            <a:avLst/>
          </a:prstGeom>
        </p:spPr>
      </p:pic>
      <p:sp>
        <p:nvSpPr>
          <p:cNvPr id="133" name="Rectangle 132">
            <a:extLst>
              <a:ext uri="{FF2B5EF4-FFF2-40B4-BE49-F238E27FC236}">
                <a16:creationId xmlns:a16="http://schemas.microsoft.com/office/drawing/2014/main" id="{31992CD6-8B22-4F91-B17E-35E90899F56D}"/>
              </a:ext>
            </a:extLst>
          </p:cNvPr>
          <p:cNvSpPr/>
          <p:nvPr/>
        </p:nvSpPr>
        <p:spPr>
          <a:xfrm>
            <a:off x="11146987" y="2326459"/>
            <a:ext cx="834353" cy="50507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>
                <a:solidFill>
                  <a:srgbClr val="0000FF"/>
                </a:solidFill>
              </a:rPr>
              <a:t>OQC OK</a:t>
            </a:r>
          </a:p>
        </p:txBody>
      </p:sp>
      <p:sp>
        <p:nvSpPr>
          <p:cNvPr id="452" name="Rectangle 451">
            <a:extLst>
              <a:ext uri="{FF2B5EF4-FFF2-40B4-BE49-F238E27FC236}">
                <a16:creationId xmlns:a16="http://schemas.microsoft.com/office/drawing/2014/main" id="{B4ECE85B-EDA2-4EB6-A3F6-FF8DE53B8521}"/>
              </a:ext>
            </a:extLst>
          </p:cNvPr>
          <p:cNvSpPr/>
          <p:nvPr/>
        </p:nvSpPr>
        <p:spPr>
          <a:xfrm>
            <a:off x="10567816" y="2516632"/>
            <a:ext cx="299683" cy="144425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50788538-123D-4C61-8EE5-6D87A9A94414}"/>
              </a:ext>
            </a:extLst>
          </p:cNvPr>
          <p:cNvCxnSpPr>
            <a:cxnSpLocks/>
          </p:cNvCxnSpPr>
          <p:nvPr/>
        </p:nvCxnSpPr>
        <p:spPr>
          <a:xfrm flipV="1">
            <a:off x="10867499" y="2326459"/>
            <a:ext cx="279488" cy="18729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B5080B7-1D32-45A0-BD13-48746D4BD657}"/>
              </a:ext>
            </a:extLst>
          </p:cNvPr>
          <p:cNvCxnSpPr>
            <a:cxnSpLocks/>
          </p:cNvCxnSpPr>
          <p:nvPr/>
        </p:nvCxnSpPr>
        <p:spPr>
          <a:xfrm>
            <a:off x="10857178" y="2661896"/>
            <a:ext cx="289809" cy="15228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>
            <a:extLst>
              <a:ext uri="{FF2B5EF4-FFF2-40B4-BE49-F238E27FC236}">
                <a16:creationId xmlns:a16="http://schemas.microsoft.com/office/drawing/2014/main" id="{11DFBFE4-609D-4135-9C66-BEFBD237CBD7}"/>
              </a:ext>
            </a:extLst>
          </p:cNvPr>
          <p:cNvSpPr/>
          <p:nvPr/>
        </p:nvSpPr>
        <p:spPr>
          <a:xfrm>
            <a:off x="6883877" y="2870551"/>
            <a:ext cx="1129856" cy="37311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Check OQC OK by PDA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30785C7-E00A-4BFA-B24E-B623B3B2DA12}"/>
              </a:ext>
            </a:extLst>
          </p:cNvPr>
          <p:cNvGrpSpPr/>
          <p:nvPr/>
        </p:nvGrpSpPr>
        <p:grpSpPr>
          <a:xfrm>
            <a:off x="7169067" y="3265854"/>
            <a:ext cx="3839745" cy="423205"/>
            <a:chOff x="7789716" y="2725497"/>
            <a:chExt cx="4206310" cy="731854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2EDA7D1F-096B-462B-8B14-CC646D882738}"/>
                </a:ext>
              </a:extLst>
            </p:cNvPr>
            <p:cNvSpPr/>
            <p:nvPr/>
          </p:nvSpPr>
          <p:spPr>
            <a:xfrm>
              <a:off x="7789716" y="2725497"/>
              <a:ext cx="4206310" cy="727788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E8F70309-5A9D-4C61-AA12-B354AB11F9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716" y="2757587"/>
              <a:ext cx="4206310" cy="699764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D563EC84-3623-4A96-8603-DDF5041F5F2A}"/>
                </a:ext>
              </a:extLst>
            </p:cNvPr>
            <p:cNvCxnSpPr>
              <a:cxnSpLocks/>
            </p:cNvCxnSpPr>
            <p:nvPr/>
          </p:nvCxnSpPr>
          <p:spPr>
            <a:xfrm>
              <a:off x="7789716" y="2742724"/>
              <a:ext cx="4206310" cy="648321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2F051FA7-08BA-49E5-AC81-429335E1E5C1}"/>
              </a:ext>
            </a:extLst>
          </p:cNvPr>
          <p:cNvGrpSpPr/>
          <p:nvPr/>
        </p:nvGrpSpPr>
        <p:grpSpPr>
          <a:xfrm>
            <a:off x="6712678" y="4482850"/>
            <a:ext cx="1301056" cy="357476"/>
            <a:chOff x="7789716" y="2725497"/>
            <a:chExt cx="4206310" cy="731854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5D5A41E-FCC1-4B25-ADA4-8445D0217713}"/>
                </a:ext>
              </a:extLst>
            </p:cNvPr>
            <p:cNvSpPr/>
            <p:nvPr/>
          </p:nvSpPr>
          <p:spPr>
            <a:xfrm>
              <a:off x="7789716" y="2725497"/>
              <a:ext cx="4206310" cy="727788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5E52DF47-DEEA-42BE-9D97-7C51FFA23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716" y="2757587"/>
              <a:ext cx="4206310" cy="699764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11DD064-C06E-426A-9C81-8DC72D637C6C}"/>
                </a:ext>
              </a:extLst>
            </p:cNvPr>
            <p:cNvCxnSpPr>
              <a:cxnSpLocks/>
            </p:cNvCxnSpPr>
            <p:nvPr/>
          </p:nvCxnSpPr>
          <p:spPr>
            <a:xfrm>
              <a:off x="7789716" y="2742724"/>
              <a:ext cx="4206310" cy="648321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95669A3E-43F1-44EF-8D83-61026B946E5B}"/>
              </a:ext>
            </a:extLst>
          </p:cNvPr>
          <p:cNvGrpSpPr/>
          <p:nvPr/>
        </p:nvGrpSpPr>
        <p:grpSpPr>
          <a:xfrm rot="16200000">
            <a:off x="6205827" y="3258183"/>
            <a:ext cx="1629917" cy="273815"/>
            <a:chOff x="4639692" y="4259985"/>
            <a:chExt cx="4507896" cy="360808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DD0E3D0E-E4C3-46EC-9F31-E8479EE2DB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9692" y="4265317"/>
              <a:ext cx="4507896" cy="1140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4C3ED3A2-16AF-4094-AC1F-93B2B4BF69D9}"/>
                </a:ext>
              </a:extLst>
            </p:cNvPr>
            <p:cNvCxnSpPr>
              <a:cxnSpLocks/>
            </p:cNvCxnSpPr>
            <p:nvPr/>
          </p:nvCxnSpPr>
          <p:spPr>
            <a:xfrm>
              <a:off x="4649217" y="4265317"/>
              <a:ext cx="0" cy="35547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D681BE97-8776-4635-92C0-49A92D3C840B}"/>
                </a:ext>
              </a:extLst>
            </p:cNvPr>
            <p:cNvCxnSpPr>
              <a:cxnSpLocks/>
            </p:cNvCxnSpPr>
            <p:nvPr/>
          </p:nvCxnSpPr>
          <p:spPr>
            <a:xfrm>
              <a:off x="9147588" y="4259985"/>
              <a:ext cx="0" cy="35547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E12C667A-2D15-4A77-B1F7-F61C5C39968C}"/>
              </a:ext>
            </a:extLst>
          </p:cNvPr>
          <p:cNvSpPr/>
          <p:nvPr/>
        </p:nvSpPr>
        <p:spPr>
          <a:xfrm>
            <a:off x="6247676" y="3173009"/>
            <a:ext cx="599085" cy="277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LINK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9EB702BF-31F6-4D10-8B92-5D68BB64EF75}"/>
              </a:ext>
            </a:extLst>
          </p:cNvPr>
          <p:cNvSpPr/>
          <p:nvPr/>
        </p:nvSpPr>
        <p:spPr>
          <a:xfrm>
            <a:off x="9226484" y="4658974"/>
            <a:ext cx="1662311" cy="67726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SCS Receive the finish goods Scan ID Pallet Code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E64775E3-3684-4484-A4E1-F80A3E329DAB}"/>
              </a:ext>
            </a:extLst>
          </p:cNvPr>
          <p:cNvSpPr/>
          <p:nvPr/>
        </p:nvSpPr>
        <p:spPr>
          <a:xfrm>
            <a:off x="346610" y="-18304"/>
            <a:ext cx="12131140" cy="361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Change method transfer F/G to SCS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2197CC9-0DDA-4FAD-9AD0-A949C0FE9BEA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4036325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514293-5EBB-4ACF-818A-F12492AAF5F5}"/>
              </a:ext>
            </a:extLst>
          </p:cNvPr>
          <p:cNvSpPr/>
          <p:nvPr/>
        </p:nvSpPr>
        <p:spPr>
          <a:xfrm>
            <a:off x="0" y="1176"/>
            <a:ext cx="12191999" cy="416749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DIGITAL SYSTEM LINK WMS &amp; CONFIRMATION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34879-F12F-479A-9D6C-16DC3CD92D40}"/>
              </a:ext>
            </a:extLst>
          </p:cNvPr>
          <p:cNvSpPr/>
          <p:nvPr/>
        </p:nvSpPr>
        <p:spPr>
          <a:xfrm>
            <a:off x="1381125" y="1588738"/>
            <a:ext cx="1952625" cy="34442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DASHBOARD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D59C90-ED30-4082-87A1-7B4C446AF3BA}"/>
              </a:ext>
            </a:extLst>
          </p:cNvPr>
          <p:cNvSpPr/>
          <p:nvPr/>
        </p:nvSpPr>
        <p:spPr>
          <a:xfrm>
            <a:off x="104775" y="636409"/>
            <a:ext cx="11991975" cy="8590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SCS request: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status of model </a:t>
            </a:r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following shipment plan daily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Link</a:t>
            </a:r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final confirmation </a:t>
            </a: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to WMS/PDA </a:t>
            </a:r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for operator working in warehouse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111FE8-13BF-4187-88CE-2BDB1ADF62F1}"/>
              </a:ext>
            </a:extLst>
          </p:cNvPr>
          <p:cNvSpPr/>
          <p:nvPr/>
        </p:nvSpPr>
        <p:spPr>
          <a:xfrm>
            <a:off x="7677150" y="1588737"/>
            <a:ext cx="1952625" cy="34442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LINK WMS/PDA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2C2E0D-8E4E-481E-A268-85771ED08770}"/>
              </a:ext>
            </a:extLst>
          </p:cNvPr>
          <p:cNvSpPr/>
          <p:nvPr/>
        </p:nvSpPr>
        <p:spPr>
          <a:xfrm>
            <a:off x="104776" y="2064574"/>
            <a:ext cx="4537652" cy="45267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D24B951-9E8A-4D89-BD8F-DF71D0178C8E}"/>
              </a:ext>
            </a:extLst>
          </p:cNvPr>
          <p:cNvSpPr/>
          <p:nvPr/>
        </p:nvSpPr>
        <p:spPr>
          <a:xfrm>
            <a:off x="390525" y="2197284"/>
            <a:ext cx="1019175" cy="425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F1ADF67-4BC8-4610-BA31-09DB103FDB0D}"/>
              </a:ext>
            </a:extLst>
          </p:cNvPr>
          <p:cNvSpPr/>
          <p:nvPr/>
        </p:nvSpPr>
        <p:spPr>
          <a:xfrm>
            <a:off x="3419475" y="2197284"/>
            <a:ext cx="1019175" cy="425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D2F7090-A295-4A93-9C16-409C5D3030A4}"/>
              </a:ext>
            </a:extLst>
          </p:cNvPr>
          <p:cNvSpPr/>
          <p:nvPr/>
        </p:nvSpPr>
        <p:spPr>
          <a:xfrm>
            <a:off x="1905000" y="2197284"/>
            <a:ext cx="1019175" cy="425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OQC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5B52E1-C31D-4EC6-BC82-C9B4DA01E88D}"/>
              </a:ext>
            </a:extLst>
          </p:cNvPr>
          <p:cNvCxnSpPr>
            <a:cxnSpLocks/>
          </p:cNvCxnSpPr>
          <p:nvPr/>
        </p:nvCxnSpPr>
        <p:spPr>
          <a:xfrm>
            <a:off x="914400" y="2597138"/>
            <a:ext cx="0" cy="2282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4345BCD-062B-433A-A74B-CC560BA005EE}"/>
              </a:ext>
            </a:extLst>
          </p:cNvPr>
          <p:cNvSpPr/>
          <p:nvPr/>
        </p:nvSpPr>
        <p:spPr>
          <a:xfrm>
            <a:off x="304799" y="2867025"/>
            <a:ext cx="1238251" cy="5143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Finish production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2E1C8B7-37B8-4AF7-93BA-4D69FD6C655B}"/>
              </a:ext>
            </a:extLst>
          </p:cNvPr>
          <p:cNvSpPr/>
          <p:nvPr/>
        </p:nvSpPr>
        <p:spPr>
          <a:xfrm>
            <a:off x="304799" y="3636200"/>
            <a:ext cx="1238251" cy="5143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Pallet ID finish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E3AA36B-94B9-43F7-8144-4C8ADBA44B9F}"/>
              </a:ext>
            </a:extLst>
          </p:cNvPr>
          <p:cNvSpPr/>
          <p:nvPr/>
        </p:nvSpPr>
        <p:spPr>
          <a:xfrm>
            <a:off x="304799" y="4419601"/>
            <a:ext cx="1238251" cy="5143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Judgement OK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94797B-2D41-46E6-A3D8-61B890782936}"/>
              </a:ext>
            </a:extLst>
          </p:cNvPr>
          <p:cNvCxnSpPr>
            <a:cxnSpLocks/>
          </p:cNvCxnSpPr>
          <p:nvPr/>
        </p:nvCxnSpPr>
        <p:spPr>
          <a:xfrm>
            <a:off x="2400300" y="2599490"/>
            <a:ext cx="0" cy="2282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0A69338-6A73-475E-AD81-EE062781C093}"/>
              </a:ext>
            </a:extLst>
          </p:cNvPr>
          <p:cNvCxnSpPr>
            <a:cxnSpLocks/>
          </p:cNvCxnSpPr>
          <p:nvPr/>
        </p:nvCxnSpPr>
        <p:spPr>
          <a:xfrm>
            <a:off x="3924300" y="2609850"/>
            <a:ext cx="0" cy="3038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61BB93C-6961-4580-9EA3-BE981F05007C}"/>
              </a:ext>
            </a:extLst>
          </p:cNvPr>
          <p:cNvSpPr/>
          <p:nvPr/>
        </p:nvSpPr>
        <p:spPr>
          <a:xfrm>
            <a:off x="1795461" y="2867025"/>
            <a:ext cx="1238251" cy="5143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Sampling inspection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88ABBEE-A29E-4C89-8144-D282A80C4762}"/>
              </a:ext>
            </a:extLst>
          </p:cNvPr>
          <p:cNvSpPr/>
          <p:nvPr/>
        </p:nvSpPr>
        <p:spPr>
          <a:xfrm>
            <a:off x="1795461" y="4419601"/>
            <a:ext cx="1238251" cy="5143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Judgement OK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802FA64-0BE6-4C42-BBFA-B3F7CDFE46DC}"/>
              </a:ext>
            </a:extLst>
          </p:cNvPr>
          <p:cNvSpPr/>
          <p:nvPr/>
        </p:nvSpPr>
        <p:spPr>
          <a:xfrm>
            <a:off x="3309936" y="4419601"/>
            <a:ext cx="1238251" cy="5143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Scan ID pallet to receive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0FB86A5-B6AA-45D0-9705-602FDE3FD944}"/>
              </a:ext>
            </a:extLst>
          </p:cNvPr>
          <p:cNvSpPr/>
          <p:nvPr/>
        </p:nvSpPr>
        <p:spPr>
          <a:xfrm>
            <a:off x="3309936" y="5231577"/>
            <a:ext cx="1238251" cy="5143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Confirm receiving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B194CA8-0DD0-4453-802C-4913E49A256E}"/>
              </a:ext>
            </a:extLst>
          </p:cNvPr>
          <p:cNvSpPr/>
          <p:nvPr/>
        </p:nvSpPr>
        <p:spPr>
          <a:xfrm>
            <a:off x="219076" y="4314825"/>
            <a:ext cx="2943214" cy="71437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297A8BE0-C7E0-49FF-A895-B8D8E628F84F}"/>
              </a:ext>
            </a:extLst>
          </p:cNvPr>
          <p:cNvSpPr/>
          <p:nvPr/>
        </p:nvSpPr>
        <p:spPr>
          <a:xfrm>
            <a:off x="1434102" y="5031362"/>
            <a:ext cx="360771" cy="4933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40AFD9E-8F36-4677-B9C5-A7278585314D}"/>
              </a:ext>
            </a:extLst>
          </p:cNvPr>
          <p:cNvSpPr/>
          <p:nvPr/>
        </p:nvSpPr>
        <p:spPr>
          <a:xfrm>
            <a:off x="135079" y="5561909"/>
            <a:ext cx="3111208" cy="71437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SCS check all data by download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5EFF96A-5761-478D-9EE0-F46ED6C17B4F}"/>
              </a:ext>
            </a:extLst>
          </p:cNvPr>
          <p:cNvSpPr/>
          <p:nvPr/>
        </p:nvSpPr>
        <p:spPr>
          <a:xfrm>
            <a:off x="4065448" y="5457824"/>
            <a:ext cx="520842" cy="2497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**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D8DF4A6-97A4-449F-9C3B-BF60DD05857C}"/>
              </a:ext>
            </a:extLst>
          </p:cNvPr>
          <p:cNvSpPr/>
          <p:nvPr/>
        </p:nvSpPr>
        <p:spPr>
          <a:xfrm>
            <a:off x="4708675" y="2064574"/>
            <a:ext cx="7393566" cy="452672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85B51E8-2B46-4777-85CE-4116070B857B}"/>
              </a:ext>
            </a:extLst>
          </p:cNvPr>
          <p:cNvSpPr/>
          <p:nvPr/>
        </p:nvSpPr>
        <p:spPr>
          <a:xfrm>
            <a:off x="5153372" y="3817232"/>
            <a:ext cx="1189935" cy="290337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Scan ID pallet 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3AD62E9-7218-43F3-AE00-152CC849002B}"/>
              </a:ext>
            </a:extLst>
          </p:cNvPr>
          <p:cNvSpPr/>
          <p:nvPr/>
        </p:nvSpPr>
        <p:spPr>
          <a:xfrm>
            <a:off x="1140833" y="5114918"/>
            <a:ext cx="1004456" cy="21839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Email auto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887E523-C84D-46FA-87A0-4CCE1D2AC2C0}"/>
              </a:ext>
            </a:extLst>
          </p:cNvPr>
          <p:cNvSpPr/>
          <p:nvPr/>
        </p:nvSpPr>
        <p:spPr>
          <a:xfrm>
            <a:off x="6899578" y="3806804"/>
            <a:ext cx="1238250" cy="497653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Result NG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040869D-8F27-424F-9EFF-EC4DE8379EA8}"/>
              </a:ext>
            </a:extLst>
          </p:cNvPr>
          <p:cNvSpPr/>
          <p:nvPr/>
        </p:nvSpPr>
        <p:spPr>
          <a:xfrm>
            <a:off x="8522492" y="4660915"/>
            <a:ext cx="1238251" cy="514350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Confirm data PDA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0FC8CFAC-854B-44FD-8F34-14D9B14B50C5}"/>
              </a:ext>
            </a:extLst>
          </p:cNvPr>
          <p:cNvSpPr/>
          <p:nvPr/>
        </p:nvSpPr>
        <p:spPr>
          <a:xfrm>
            <a:off x="8546305" y="3803531"/>
            <a:ext cx="1195386" cy="497653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FA/QC recheck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27DF7F04-A0D3-40A9-A87A-709576884E6E}"/>
              </a:ext>
            </a:extLst>
          </p:cNvPr>
          <p:cNvSpPr/>
          <p:nvPr/>
        </p:nvSpPr>
        <p:spPr>
          <a:xfrm>
            <a:off x="3309936" y="2858674"/>
            <a:ext cx="1238251" cy="5143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Shipment plan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F2FC24D-3C4D-46E4-9BF1-A820D19C8593}"/>
              </a:ext>
            </a:extLst>
          </p:cNvPr>
          <p:cNvSpPr/>
          <p:nvPr/>
        </p:nvSpPr>
        <p:spPr>
          <a:xfrm>
            <a:off x="3950492" y="3095625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7AAFC85-3C59-46BF-9E98-193DC00EA7A5}"/>
              </a:ext>
            </a:extLst>
          </p:cNvPr>
          <p:cNvSpPr/>
          <p:nvPr/>
        </p:nvSpPr>
        <p:spPr>
          <a:xfrm>
            <a:off x="4736304" y="3817175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②</a:t>
            </a:r>
            <a:endParaRPr lang="en-US" sz="11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E49077A-23C3-4EB2-ACE1-13B575B7257B}"/>
              </a:ext>
            </a:extLst>
          </p:cNvPr>
          <p:cNvSpPr/>
          <p:nvPr/>
        </p:nvSpPr>
        <p:spPr>
          <a:xfrm>
            <a:off x="8936828" y="2300478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①</a:t>
            </a:r>
            <a:endParaRPr lang="en-US" sz="11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6D45F12-9761-4F26-9929-BED180EDB070}"/>
              </a:ext>
            </a:extLst>
          </p:cNvPr>
          <p:cNvCxnSpPr/>
          <p:nvPr/>
        </p:nvCxnSpPr>
        <p:spPr>
          <a:xfrm>
            <a:off x="8165525" y="4070020"/>
            <a:ext cx="40005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E84141B2-48F4-462A-A678-37BBB78CD28F}"/>
              </a:ext>
            </a:extLst>
          </p:cNvPr>
          <p:cNvCxnSpPr>
            <a:cxnSpLocks/>
          </p:cNvCxnSpPr>
          <p:nvPr/>
        </p:nvCxnSpPr>
        <p:spPr>
          <a:xfrm flipV="1">
            <a:off x="6277515" y="4070020"/>
            <a:ext cx="612648" cy="3840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7AE74512-BDD3-4566-A418-3F2D4B361A7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02023" y="4533822"/>
            <a:ext cx="489471" cy="337868"/>
          </a:xfrm>
          <a:prstGeom prst="bentConnector3">
            <a:avLst>
              <a:gd name="adj1" fmla="val 986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AC1DE6A-48AD-4627-826E-4ABE88D9074F}"/>
              </a:ext>
            </a:extLst>
          </p:cNvPr>
          <p:cNvCxnSpPr>
            <a:cxnSpLocks/>
          </p:cNvCxnSpPr>
          <p:nvPr/>
        </p:nvCxnSpPr>
        <p:spPr>
          <a:xfrm flipV="1">
            <a:off x="6248399" y="2426215"/>
            <a:ext cx="609330" cy="38201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951C2B05-B0C5-4B65-ABA3-A90D8D75676A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72906" y="2875272"/>
            <a:ext cx="489471" cy="337868"/>
          </a:xfrm>
          <a:prstGeom prst="bentConnector3">
            <a:avLst>
              <a:gd name="adj1" fmla="val 986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B9D24204-E5D8-4CED-817D-0EA633143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368286" y="3907534"/>
            <a:ext cx="755602" cy="1189935"/>
          </a:xfrm>
          <a:prstGeom prst="rect">
            <a:avLst/>
          </a:prstGeom>
          <a:solidFill>
            <a:srgbClr val="00FFCC"/>
          </a:solidFill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A6DD4FE-8FB9-4737-907A-2C211B3FBBFF}"/>
              </a:ext>
            </a:extLst>
          </p:cNvPr>
          <p:cNvSpPr/>
          <p:nvPr/>
        </p:nvSpPr>
        <p:spPr>
          <a:xfrm>
            <a:off x="5123628" y="2603474"/>
            <a:ext cx="1209333" cy="467591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Shipment plan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27A6978-635A-41F0-B9E2-7E3919416050}"/>
              </a:ext>
            </a:extLst>
          </p:cNvPr>
          <p:cNvCxnSpPr/>
          <p:nvPr/>
        </p:nvCxnSpPr>
        <p:spPr>
          <a:xfrm>
            <a:off x="8124827" y="4950337"/>
            <a:ext cx="40005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AFDD5A9-0D06-4F79-860D-D7DDD509C5AF}"/>
              </a:ext>
            </a:extLst>
          </p:cNvPr>
          <p:cNvSpPr/>
          <p:nvPr/>
        </p:nvSpPr>
        <p:spPr>
          <a:xfrm>
            <a:off x="6915693" y="4672012"/>
            <a:ext cx="1238251" cy="514350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Result judged OK</a:t>
            </a:r>
          </a:p>
        </p:txBody>
      </p:sp>
      <p:sp>
        <p:nvSpPr>
          <p:cNvPr id="81" name="Arrow: Notched Right 80">
            <a:extLst>
              <a:ext uri="{FF2B5EF4-FFF2-40B4-BE49-F238E27FC236}">
                <a16:creationId xmlns:a16="http://schemas.microsoft.com/office/drawing/2014/main" id="{1DB409E6-1845-4880-B4DA-2772581FF4C6}"/>
              </a:ext>
            </a:extLst>
          </p:cNvPr>
          <p:cNvSpPr/>
          <p:nvPr/>
        </p:nvSpPr>
        <p:spPr>
          <a:xfrm rot="5400000">
            <a:off x="4681956" y="3408406"/>
            <a:ext cx="457677" cy="314861"/>
          </a:xfrm>
          <a:prstGeom prst="notched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Arrow: Notched Right 81">
            <a:extLst>
              <a:ext uri="{FF2B5EF4-FFF2-40B4-BE49-F238E27FC236}">
                <a16:creationId xmlns:a16="http://schemas.microsoft.com/office/drawing/2014/main" id="{FFB98880-3F24-43A9-8359-2435CBA84437}"/>
              </a:ext>
            </a:extLst>
          </p:cNvPr>
          <p:cNvSpPr/>
          <p:nvPr/>
        </p:nvSpPr>
        <p:spPr>
          <a:xfrm rot="5400000">
            <a:off x="4473718" y="4316408"/>
            <a:ext cx="891886" cy="314861"/>
          </a:xfrm>
          <a:prstGeom prst="notched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row: Notched Right 82">
            <a:extLst>
              <a:ext uri="{FF2B5EF4-FFF2-40B4-BE49-F238E27FC236}">
                <a16:creationId xmlns:a16="http://schemas.microsoft.com/office/drawing/2014/main" id="{4DA12ADD-2FC1-42F1-928F-89C9526E71F0}"/>
              </a:ext>
            </a:extLst>
          </p:cNvPr>
          <p:cNvSpPr/>
          <p:nvPr/>
        </p:nvSpPr>
        <p:spPr>
          <a:xfrm rot="5400000">
            <a:off x="4592834" y="5703130"/>
            <a:ext cx="670086" cy="314861"/>
          </a:xfrm>
          <a:prstGeom prst="notched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710C519-E362-42E6-8F3A-5AC9E8F2E29A}"/>
              </a:ext>
            </a:extLst>
          </p:cNvPr>
          <p:cNvSpPr/>
          <p:nvPr/>
        </p:nvSpPr>
        <p:spPr>
          <a:xfrm>
            <a:off x="4744520" y="5264630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③</a:t>
            </a:r>
            <a:endParaRPr lang="en-US" sz="11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98AA2E3-170B-4CD5-BA92-122F0F9276D7}"/>
              </a:ext>
            </a:extLst>
          </p:cNvPr>
          <p:cNvSpPr/>
          <p:nvPr/>
        </p:nvSpPr>
        <p:spPr>
          <a:xfrm>
            <a:off x="5750503" y="2779655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EF7F720-4649-4FAA-A480-68875EDAE31C}"/>
              </a:ext>
            </a:extLst>
          </p:cNvPr>
          <p:cNvSpPr/>
          <p:nvPr/>
        </p:nvSpPr>
        <p:spPr>
          <a:xfrm>
            <a:off x="5882795" y="5839704"/>
            <a:ext cx="520842" cy="2497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**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6EFCB6A2-69AB-465E-8C8B-DC42B7E42C18}"/>
              </a:ext>
            </a:extLst>
          </p:cNvPr>
          <p:cNvCxnSpPr/>
          <p:nvPr/>
        </p:nvCxnSpPr>
        <p:spPr>
          <a:xfrm>
            <a:off x="9763123" y="4918090"/>
            <a:ext cx="40005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DBB7A422-0E05-48B4-BBD9-A9D7436C99A7}"/>
              </a:ext>
            </a:extLst>
          </p:cNvPr>
          <p:cNvSpPr/>
          <p:nvPr/>
        </p:nvSpPr>
        <p:spPr>
          <a:xfrm>
            <a:off x="10129291" y="4786312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③</a:t>
            </a:r>
            <a:endParaRPr lang="en-US" sz="11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972FC533-02E5-4432-A7EF-26E6782BF1BF}"/>
              </a:ext>
            </a:extLst>
          </p:cNvPr>
          <p:cNvSpPr/>
          <p:nvPr/>
        </p:nvSpPr>
        <p:spPr>
          <a:xfrm>
            <a:off x="8522492" y="2546043"/>
            <a:ext cx="1195386" cy="497653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Dashboard</a:t>
            </a:r>
          </a:p>
        </p:txBody>
      </p: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6AB03780-22BE-4EA4-9DFD-A0BDAD80A4BA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67297" y="2444951"/>
            <a:ext cx="347472" cy="310896"/>
          </a:xfrm>
          <a:prstGeom prst="bentConnector3">
            <a:avLst>
              <a:gd name="adj1" fmla="val 983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F718CE33-CF8D-4B49-A5AE-94D64E65DB11}"/>
              </a:ext>
            </a:extLst>
          </p:cNvPr>
          <p:cNvCxnSpPr>
            <a:cxnSpLocks/>
          </p:cNvCxnSpPr>
          <p:nvPr/>
        </p:nvCxnSpPr>
        <p:spPr>
          <a:xfrm rot="16200000" flipV="1">
            <a:off x="7907766" y="2988360"/>
            <a:ext cx="555642" cy="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8508353-973B-4740-B498-BA214DCE16CC}"/>
              </a:ext>
            </a:extLst>
          </p:cNvPr>
          <p:cNvCxnSpPr/>
          <p:nvPr/>
        </p:nvCxnSpPr>
        <p:spPr>
          <a:xfrm>
            <a:off x="7776010" y="3264030"/>
            <a:ext cx="4095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A6C07423-DD29-413A-8AA5-31D59C3B4E62}"/>
              </a:ext>
            </a:extLst>
          </p:cNvPr>
          <p:cNvSpPr/>
          <p:nvPr/>
        </p:nvSpPr>
        <p:spPr>
          <a:xfrm>
            <a:off x="6886576" y="3040244"/>
            <a:ext cx="1238251" cy="467591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PSNV Portal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“Control shipping plan”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AEAFF9A-FDC0-4B57-82AA-511B44F30D72}"/>
              </a:ext>
            </a:extLst>
          </p:cNvPr>
          <p:cNvCxnSpPr/>
          <p:nvPr/>
        </p:nvCxnSpPr>
        <p:spPr>
          <a:xfrm>
            <a:off x="7791994" y="2430357"/>
            <a:ext cx="390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D4612106-561D-453E-BA3E-3AC9FF4DD3F2}"/>
              </a:ext>
            </a:extLst>
          </p:cNvPr>
          <p:cNvSpPr/>
          <p:nvPr/>
        </p:nvSpPr>
        <p:spPr>
          <a:xfrm>
            <a:off x="6886576" y="2218772"/>
            <a:ext cx="1238251" cy="467591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WMS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33F0720-8833-40B0-92A1-DD337ABC5EC2}"/>
              </a:ext>
            </a:extLst>
          </p:cNvPr>
          <p:cNvSpPr/>
          <p:nvPr/>
        </p:nvSpPr>
        <p:spPr>
          <a:xfrm>
            <a:off x="9715496" y="2399601"/>
            <a:ext cx="2347515" cy="7143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</a:rPr>
              <a:t>Judgement auto email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</a:rPr>
              <a:t> FA transfer cargo to SCS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9D85340F-16FF-4DA1-AA8B-7A5B59290032}"/>
              </a:ext>
            </a:extLst>
          </p:cNvPr>
          <p:cNvSpPr/>
          <p:nvPr/>
        </p:nvSpPr>
        <p:spPr>
          <a:xfrm>
            <a:off x="6710510" y="2049688"/>
            <a:ext cx="925203" cy="21028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Option 1</a:t>
            </a: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CBB2AAAF-2C08-43B8-90BE-B6F7142AA042}"/>
              </a:ext>
            </a:extLst>
          </p:cNvPr>
          <p:cNvSpPr/>
          <p:nvPr/>
        </p:nvSpPr>
        <p:spPr>
          <a:xfrm>
            <a:off x="6734904" y="2850894"/>
            <a:ext cx="925203" cy="21028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Option 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5EE71E9-F52B-4581-B844-7D2291F2F4C3}"/>
              </a:ext>
            </a:extLst>
          </p:cNvPr>
          <p:cNvSpPr/>
          <p:nvPr/>
        </p:nvSpPr>
        <p:spPr>
          <a:xfrm>
            <a:off x="9844485" y="3679468"/>
            <a:ext cx="2242739" cy="7143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</a:rPr>
              <a:t>Warning to dashboard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</a:rPr>
              <a:t>SCS visualize on pallet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FEBCB6F-B05A-4A6C-8BD1-90CD9696F88E}"/>
              </a:ext>
            </a:extLst>
          </p:cNvPr>
          <p:cNvSpPr/>
          <p:nvPr/>
        </p:nvSpPr>
        <p:spPr>
          <a:xfrm>
            <a:off x="4727437" y="3120866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①</a:t>
            </a:r>
            <a:endParaRPr lang="en-US" sz="11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6F690BED-EE6D-4B02-85D8-9E258557BFE6}"/>
              </a:ext>
            </a:extLst>
          </p:cNvPr>
          <p:cNvSpPr/>
          <p:nvPr/>
        </p:nvSpPr>
        <p:spPr>
          <a:xfrm>
            <a:off x="6932655" y="5310038"/>
            <a:ext cx="1238250" cy="450172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WMS</a:t>
            </a:r>
          </a:p>
        </p:txBody>
      </p: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47C9EDF7-B7E8-4086-B8AF-7FC87C80AAF3}"/>
              </a:ext>
            </a:extLst>
          </p:cNvPr>
          <p:cNvCxnSpPr>
            <a:cxnSpLocks/>
          </p:cNvCxnSpPr>
          <p:nvPr/>
        </p:nvCxnSpPr>
        <p:spPr>
          <a:xfrm flipV="1">
            <a:off x="6301067" y="5497198"/>
            <a:ext cx="612648" cy="3840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D24CD500-6FAF-471D-BF6C-01B6D2417959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60876" y="5935224"/>
            <a:ext cx="410505" cy="310452"/>
          </a:xfrm>
          <a:prstGeom prst="bentConnector3">
            <a:avLst>
              <a:gd name="adj1" fmla="val 1010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BBC728D0-8F17-4D1C-98A8-2F4AB7E40799}"/>
              </a:ext>
            </a:extLst>
          </p:cNvPr>
          <p:cNvSpPr/>
          <p:nvPr/>
        </p:nvSpPr>
        <p:spPr>
          <a:xfrm>
            <a:off x="6948770" y="6070615"/>
            <a:ext cx="1238251" cy="450172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Dashboard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80F6608-2E52-4914-B9CE-76353DAD106C}"/>
              </a:ext>
            </a:extLst>
          </p:cNvPr>
          <p:cNvSpPr/>
          <p:nvPr/>
        </p:nvSpPr>
        <p:spPr>
          <a:xfrm>
            <a:off x="5131722" y="5605462"/>
            <a:ext cx="1209333" cy="514350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Confirm receiving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37B1A66-9911-4866-B1EA-503808A33B84}"/>
              </a:ext>
            </a:extLst>
          </p:cNvPr>
          <p:cNvCxnSpPr/>
          <p:nvPr/>
        </p:nvCxnSpPr>
        <p:spPr>
          <a:xfrm>
            <a:off x="8182519" y="6295703"/>
            <a:ext cx="40005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A28A759B-5835-42F9-9685-A812D0B04476}"/>
              </a:ext>
            </a:extLst>
          </p:cNvPr>
          <p:cNvSpPr/>
          <p:nvPr/>
        </p:nvSpPr>
        <p:spPr>
          <a:xfrm>
            <a:off x="8553611" y="6076539"/>
            <a:ext cx="1262707" cy="41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Format check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05DE471-1C0C-4E31-B268-DC079BA725A0}"/>
              </a:ext>
            </a:extLst>
          </p:cNvPr>
          <p:cNvSpPr/>
          <p:nvPr/>
        </p:nvSpPr>
        <p:spPr>
          <a:xfrm>
            <a:off x="8533688" y="5250182"/>
            <a:ext cx="1310797" cy="524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Auto update 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0E30D14-31AB-4516-9FBE-0B080710AE5F}"/>
              </a:ext>
            </a:extLst>
          </p:cNvPr>
          <p:cNvCxnSpPr/>
          <p:nvPr/>
        </p:nvCxnSpPr>
        <p:spPr>
          <a:xfrm>
            <a:off x="8165525" y="5503886"/>
            <a:ext cx="40005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id="{AE60C825-6810-43CD-827B-FFB76428B34E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3:$I$7"/>
              </a:ext>
            </a:extLst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02500" y="6096523"/>
            <a:ext cx="2354421" cy="398356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287BF77F-F910-4767-9C4D-60650CCA5BE9}"/>
              </a:ext>
            </a:extLst>
          </p:cNvPr>
          <p:cNvSpPr/>
          <p:nvPr/>
        </p:nvSpPr>
        <p:spPr>
          <a:xfrm>
            <a:off x="61964" y="68784"/>
            <a:ext cx="844262" cy="241871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SCM 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430F728-E428-42B4-8183-BD5974D301FA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514250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B17650-095E-41FE-AAA2-D29318337B69}"/>
              </a:ext>
            </a:extLst>
          </p:cNvPr>
          <p:cNvSpPr/>
          <p:nvPr/>
        </p:nvSpPr>
        <p:spPr>
          <a:xfrm>
            <a:off x="2495550" y="4935571"/>
            <a:ext cx="6305549" cy="37212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FORMAT DOWNLOAD FROM DASHBOARD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D54915-7E95-45B0-ADE7-B6450438B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938632"/>
            <a:ext cx="6579810" cy="37190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C591C8-9230-465B-AFD5-AD4ED1D0A3CF}"/>
              </a:ext>
            </a:extLst>
          </p:cNvPr>
          <p:cNvSpPr/>
          <p:nvPr/>
        </p:nvSpPr>
        <p:spPr>
          <a:xfrm>
            <a:off x="114299" y="553839"/>
            <a:ext cx="6524529" cy="35274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Details shortage shipment plan daily on WMS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5855AC-A855-46D0-84E7-985BFA6852C9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3:$I$7"/>
              </a:ext>
            </a:extLst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47130" y="5476757"/>
            <a:ext cx="7620000" cy="128926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68C869-B01A-401C-8217-AFBD28872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889" y="590513"/>
            <a:ext cx="5373878" cy="29432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8811476-3E76-4E3B-84A1-CF772CB32ED5}"/>
              </a:ext>
            </a:extLst>
          </p:cNvPr>
          <p:cNvSpPr/>
          <p:nvPr/>
        </p:nvSpPr>
        <p:spPr>
          <a:xfrm>
            <a:off x="6774789" y="553839"/>
            <a:ext cx="5274337" cy="34292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Shortage shipment plan daily on WMS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A16F94-40AE-47DD-A885-85C03EF6865D}"/>
              </a:ext>
            </a:extLst>
          </p:cNvPr>
          <p:cNvSpPr/>
          <p:nvPr/>
        </p:nvSpPr>
        <p:spPr>
          <a:xfrm>
            <a:off x="0" y="1176"/>
            <a:ext cx="12191999" cy="416749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DIGITAL SYSTEM LINK WMS &amp; CONFIRMATION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065F1B-BBDB-446F-8F4E-69A0366259E5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43985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2AFB4D5-4657-4E5E-942A-5C96D0D17540}"/>
              </a:ext>
            </a:extLst>
          </p:cNvPr>
          <p:cNvGrpSpPr/>
          <p:nvPr/>
        </p:nvGrpSpPr>
        <p:grpSpPr>
          <a:xfrm>
            <a:off x="152400" y="791310"/>
            <a:ext cx="11658600" cy="5393590"/>
            <a:chOff x="642310" y="791310"/>
            <a:chExt cx="10831180" cy="4754473"/>
          </a:xfrm>
        </p:grpSpPr>
        <p:sp>
          <p:nvSpPr>
            <p:cNvPr id="5" name="AutoShape 5"/>
            <p:cNvSpPr/>
            <p:nvPr/>
          </p:nvSpPr>
          <p:spPr>
            <a:xfrm>
              <a:off x="642310" y="5545783"/>
              <a:ext cx="10831180" cy="0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olid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1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6" name="AutoShape 6"/>
            <p:cNvSpPr/>
            <p:nvPr/>
          </p:nvSpPr>
          <p:spPr>
            <a:xfrm flipV="1">
              <a:off x="642310" y="3816237"/>
              <a:ext cx="10831180" cy="0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ysDot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1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" name="AutoShape 7"/>
            <p:cNvSpPr/>
            <p:nvPr/>
          </p:nvSpPr>
          <p:spPr>
            <a:xfrm flipV="1">
              <a:off x="642310" y="2951464"/>
              <a:ext cx="10831180" cy="0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ysDot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1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>
              <a:off x="642310" y="2086691"/>
              <a:ext cx="10831180" cy="0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ysDot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1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AutoShape 9"/>
            <p:cNvSpPr/>
            <p:nvPr/>
          </p:nvSpPr>
          <p:spPr>
            <a:xfrm flipV="1">
              <a:off x="642310" y="1221918"/>
              <a:ext cx="10831180" cy="0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olid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20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AutoShape 10"/>
            <p:cNvSpPr/>
            <p:nvPr/>
          </p:nvSpPr>
          <p:spPr>
            <a:xfrm flipV="1">
              <a:off x="2807027" y="1232512"/>
              <a:ext cx="0" cy="4313271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olid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1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AutoShape 11"/>
            <p:cNvSpPr/>
            <p:nvPr/>
          </p:nvSpPr>
          <p:spPr>
            <a:xfrm flipV="1">
              <a:off x="4036974" y="1227215"/>
              <a:ext cx="0" cy="4313271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olid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1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2" name="AutoShape 12"/>
            <p:cNvSpPr/>
            <p:nvPr/>
          </p:nvSpPr>
          <p:spPr>
            <a:xfrm flipV="1">
              <a:off x="5266921" y="1227215"/>
              <a:ext cx="0" cy="4313271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olid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1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3" name="AutoShape 13"/>
            <p:cNvSpPr/>
            <p:nvPr/>
          </p:nvSpPr>
          <p:spPr>
            <a:xfrm flipV="1">
              <a:off x="6496867" y="1227215"/>
              <a:ext cx="0" cy="4313271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olid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1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4" name="AutoShape 14"/>
            <p:cNvSpPr/>
            <p:nvPr/>
          </p:nvSpPr>
          <p:spPr>
            <a:xfrm flipV="1">
              <a:off x="7726814" y="1227215"/>
              <a:ext cx="0" cy="4313271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olid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1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5" name="AutoShape 15"/>
            <p:cNvSpPr/>
            <p:nvPr/>
          </p:nvSpPr>
          <p:spPr>
            <a:xfrm flipV="1">
              <a:off x="8956761" y="1227215"/>
              <a:ext cx="0" cy="4313271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olid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1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6" name="AutoShape 16"/>
            <p:cNvSpPr/>
            <p:nvPr/>
          </p:nvSpPr>
          <p:spPr>
            <a:xfrm flipV="1">
              <a:off x="10186707" y="1227215"/>
              <a:ext cx="0" cy="4313271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olid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1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7" name="AutoShape 17"/>
            <p:cNvSpPr/>
            <p:nvPr/>
          </p:nvSpPr>
          <p:spPr>
            <a:xfrm flipV="1">
              <a:off x="11460790" y="1227215"/>
              <a:ext cx="0" cy="4313271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olid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1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916839" y="807836"/>
              <a:ext cx="1120135" cy="245872"/>
            </a:xfrm>
            <a:prstGeom prst="rect">
              <a:avLst/>
            </a:prstGeom>
          </p:spPr>
          <p:txBody>
            <a:bodyPr lIns="0" tIns="91440" rIns="0" bIns="0" rtlCol="0" anchor="ctr" anchorCtr="0">
              <a:spAutoFit/>
            </a:bodyPr>
            <a:lstStyle/>
            <a:p>
              <a:pPr algn="ctr">
                <a:lnSpc>
                  <a:spcPts val="1307"/>
                </a:lnSpc>
                <a:spcBef>
                  <a:spcPct val="0"/>
                </a:spcBef>
              </a:pPr>
              <a:r>
                <a:rPr lang="en-US" sz="16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Sept W3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4128484" y="807836"/>
              <a:ext cx="1120135" cy="245872"/>
            </a:xfrm>
            <a:prstGeom prst="rect">
              <a:avLst/>
            </a:prstGeom>
          </p:spPr>
          <p:txBody>
            <a:bodyPr lIns="0" tIns="91440" rIns="0" bIns="0" rtlCol="0" anchor="ctr" anchorCtr="0">
              <a:spAutoFit/>
            </a:bodyPr>
            <a:lstStyle/>
            <a:p>
              <a:pPr algn="ctr">
                <a:lnSpc>
                  <a:spcPts val="1307"/>
                </a:lnSpc>
                <a:spcBef>
                  <a:spcPct val="0"/>
                </a:spcBef>
              </a:pPr>
              <a:r>
                <a:rPr lang="en-US" sz="16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Sept W4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5340129" y="807836"/>
              <a:ext cx="1120135" cy="245872"/>
            </a:xfrm>
            <a:prstGeom prst="rect">
              <a:avLst/>
            </a:prstGeom>
          </p:spPr>
          <p:txBody>
            <a:bodyPr lIns="0" tIns="91440" rIns="0" bIns="0" rtlCol="0" anchor="ctr" anchorCtr="0">
              <a:spAutoFit/>
            </a:bodyPr>
            <a:lstStyle/>
            <a:p>
              <a:pPr algn="ctr">
                <a:lnSpc>
                  <a:spcPts val="1307"/>
                </a:lnSpc>
                <a:spcBef>
                  <a:spcPct val="0"/>
                </a:spcBef>
              </a:pPr>
              <a:r>
                <a:rPr lang="en-US" sz="16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W1.Oct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6551773" y="807836"/>
              <a:ext cx="1120135" cy="245872"/>
            </a:xfrm>
            <a:prstGeom prst="rect">
              <a:avLst/>
            </a:prstGeom>
          </p:spPr>
          <p:txBody>
            <a:bodyPr lIns="0" tIns="91440" rIns="0" bIns="0" rtlCol="0" anchor="ctr" anchorCtr="0">
              <a:spAutoFit/>
            </a:bodyPr>
            <a:lstStyle/>
            <a:p>
              <a:pPr algn="ctr">
                <a:lnSpc>
                  <a:spcPts val="1307"/>
                </a:lnSpc>
                <a:spcBef>
                  <a:spcPct val="0"/>
                </a:spcBef>
              </a:pPr>
              <a:r>
                <a:rPr lang="en-US" sz="16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W2.Oct~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763418" y="791310"/>
              <a:ext cx="1120135" cy="278923"/>
            </a:xfrm>
            <a:prstGeom prst="rect">
              <a:avLst/>
            </a:prstGeom>
          </p:spPr>
          <p:txBody>
            <a:bodyPr lIns="0" tIns="91440" rIns="0" bIns="0" rtlCol="0" anchor="ctr" anchorCtr="0">
              <a:spAutoFit/>
            </a:bodyPr>
            <a:lstStyle/>
            <a:p>
              <a:pPr algn="ctr">
                <a:lnSpc>
                  <a:spcPts val="1307"/>
                </a:lnSpc>
                <a:spcBef>
                  <a:spcPct val="0"/>
                </a:spcBef>
              </a:pPr>
              <a:r>
                <a:rPr lang="en-US" sz="16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Nov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8975063" y="791310"/>
              <a:ext cx="1120135" cy="278923"/>
            </a:xfrm>
            <a:prstGeom prst="rect">
              <a:avLst/>
            </a:prstGeom>
          </p:spPr>
          <p:txBody>
            <a:bodyPr lIns="0" tIns="91440" rIns="0" bIns="0" rtlCol="0" anchor="ctr" anchorCtr="0">
              <a:spAutoFit/>
            </a:bodyPr>
            <a:lstStyle/>
            <a:p>
              <a:pPr algn="ctr">
                <a:lnSpc>
                  <a:spcPts val="1307"/>
                </a:lnSpc>
                <a:spcBef>
                  <a:spcPct val="0"/>
                </a:spcBef>
              </a:pPr>
              <a:r>
                <a:rPr lang="en-US" sz="16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Dec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186707" y="791310"/>
              <a:ext cx="1120135" cy="278923"/>
            </a:xfrm>
            <a:prstGeom prst="rect">
              <a:avLst/>
            </a:prstGeom>
          </p:spPr>
          <p:txBody>
            <a:bodyPr lIns="0" tIns="91440" rIns="0" bIns="0" rtlCol="0" anchor="ctr" anchorCtr="0">
              <a:spAutoFit/>
            </a:bodyPr>
            <a:lstStyle/>
            <a:p>
              <a:pPr algn="ctr">
                <a:lnSpc>
                  <a:spcPts val="1307"/>
                </a:lnSpc>
                <a:spcBef>
                  <a:spcPct val="0"/>
                </a:spcBef>
              </a:pPr>
              <a:r>
                <a:rPr lang="en-US" sz="16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Jan.25</a:t>
              </a:r>
            </a:p>
          </p:txBody>
        </p:sp>
        <p:grpSp>
          <p:nvGrpSpPr>
            <p:cNvPr id="25" name="Group 25"/>
            <p:cNvGrpSpPr/>
            <p:nvPr/>
          </p:nvGrpSpPr>
          <p:grpSpPr>
            <a:xfrm>
              <a:off x="863500" y="1349720"/>
              <a:ext cx="1772078" cy="622662"/>
              <a:chOff x="0" y="-139957"/>
              <a:chExt cx="3544155" cy="1245323"/>
            </a:xfrm>
          </p:grpSpPr>
          <p:sp>
            <p:nvSpPr>
              <p:cNvPr id="26" name="TextBox 26"/>
              <p:cNvSpPr txBox="1"/>
              <p:nvPr/>
            </p:nvSpPr>
            <p:spPr>
              <a:xfrm>
                <a:off x="0" y="-139957"/>
                <a:ext cx="3308997" cy="851515"/>
              </a:xfrm>
              <a:prstGeom prst="rect">
                <a:avLst/>
              </a:prstGeom>
            </p:spPr>
            <p:txBody>
              <a:bodyPr lIns="0" tIns="91440" rIns="0" bIns="0" rtlCol="0" anchor="ctr" anchorCtr="0">
                <a:spAutoFit/>
              </a:bodyPr>
              <a:lstStyle/>
              <a:p>
                <a:pPr>
                  <a:lnSpc>
                    <a:spcPts val="2613"/>
                  </a:lnSpc>
                  <a:spcBef>
                    <a:spcPct val="0"/>
                  </a:spcBef>
                </a:pPr>
                <a:r>
                  <a:rPr lang="en-US" sz="1866" b="1" dirty="0">
                    <a:latin typeface="Meiryo" panose="020B0604030504040204" pitchFamily="34" charset="-128"/>
                    <a:ea typeface="Meiryo" panose="020B0604030504040204" pitchFamily="34" charset="-128"/>
                    <a:cs typeface="Montaser Arabic Bold"/>
                    <a:sym typeface="Montaser Arabic Bold"/>
                  </a:rPr>
                  <a:t>Project 01</a:t>
                </a:r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535980"/>
                <a:ext cx="3544155" cy="569386"/>
              </a:xfrm>
              <a:prstGeom prst="rect">
                <a:avLst/>
              </a:prstGeom>
            </p:spPr>
            <p:txBody>
              <a:bodyPr lIns="0" tIns="91440" rIns="0" bIns="0" rtlCol="0" anchor="ctr" anchorCtr="0">
                <a:spAutoFit/>
              </a:bodyPr>
              <a:lstStyle/>
              <a:p>
                <a:pPr>
                  <a:lnSpc>
                    <a:spcPts val="1493"/>
                  </a:lnSpc>
                  <a:spcBef>
                    <a:spcPct val="0"/>
                  </a:spcBef>
                </a:pPr>
                <a:r>
                  <a:rPr lang="en-US" sz="1067" dirty="0">
                    <a:latin typeface="Meiryo" panose="020B0604030504040204" pitchFamily="34" charset="-128"/>
                    <a:ea typeface="Meiryo" panose="020B0604030504040204" pitchFamily="34" charset="-128"/>
                    <a:cs typeface="Montaser Arabic"/>
                    <a:sym typeface="Montaser Arabic"/>
                  </a:rPr>
                  <a:t>11/9/2024</a:t>
                </a:r>
              </a:p>
            </p:txBody>
          </p:sp>
        </p:grpSp>
        <p:sp>
          <p:nvSpPr>
            <p:cNvPr id="29" name="Freeform 29"/>
            <p:cNvSpPr/>
            <p:nvPr/>
          </p:nvSpPr>
          <p:spPr>
            <a:xfrm>
              <a:off x="2807027" y="1395101"/>
              <a:ext cx="2415755" cy="611499"/>
            </a:xfrm>
            <a:custGeom>
              <a:avLst/>
              <a:gdLst/>
              <a:ahLst/>
              <a:cxnLst/>
              <a:rect l="l" t="t" r="r" b="b"/>
              <a:pathLst>
                <a:path w="1370808" h="182655">
                  <a:moveTo>
                    <a:pt x="49253" y="0"/>
                  </a:moveTo>
                  <a:lnTo>
                    <a:pt x="1321556" y="0"/>
                  </a:lnTo>
                  <a:cubicBezTo>
                    <a:pt x="1334618" y="0"/>
                    <a:pt x="1347146" y="5189"/>
                    <a:pt x="1356383" y="14426"/>
                  </a:cubicBezTo>
                  <a:cubicBezTo>
                    <a:pt x="1365619" y="23663"/>
                    <a:pt x="1370808" y="36190"/>
                    <a:pt x="1370808" y="49253"/>
                  </a:cubicBezTo>
                  <a:lnTo>
                    <a:pt x="1370808" y="133402"/>
                  </a:lnTo>
                  <a:cubicBezTo>
                    <a:pt x="1370808" y="160604"/>
                    <a:pt x="1348757" y="182655"/>
                    <a:pt x="1321556" y="182655"/>
                  </a:cubicBezTo>
                  <a:lnTo>
                    <a:pt x="49253" y="182655"/>
                  </a:lnTo>
                  <a:cubicBezTo>
                    <a:pt x="22051" y="182655"/>
                    <a:pt x="0" y="160604"/>
                    <a:pt x="0" y="133402"/>
                  </a:cubicBezTo>
                  <a:lnTo>
                    <a:pt x="0" y="49253"/>
                  </a:lnTo>
                  <a:cubicBezTo>
                    <a:pt x="0" y="22051"/>
                    <a:pt x="22051" y="0"/>
                    <a:pt x="49253" y="0"/>
                  </a:cubicBezTo>
                  <a:close/>
                </a:path>
              </a:pathLst>
            </a:custGeom>
            <a:solidFill>
              <a:srgbClr val="41C1BA"/>
            </a:solidFill>
            <a:ln w="38100" cap="rnd">
              <a:solidFill>
                <a:srgbClr val="41C1BA"/>
              </a:solidFill>
              <a:prstDash val="solid"/>
              <a:round/>
            </a:ln>
          </p:spPr>
          <p:txBody>
            <a:bodyPr tIns="45720" bIns="45720" anchor="ctr" anchorCtr="0"/>
            <a:lstStyle/>
            <a:p>
              <a:pPr algn="ctr">
                <a:lnSpc>
                  <a:spcPts val="1680"/>
                </a:lnSpc>
              </a:pPr>
              <a:r>
                <a:rPr lang="en-US" sz="14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Project Establishment &amp; </a:t>
              </a:r>
            </a:p>
            <a:p>
              <a:pPr algn="ctr">
                <a:lnSpc>
                  <a:spcPts val="1680"/>
                </a:lnSpc>
              </a:pPr>
              <a:r>
                <a:rPr lang="en-US" sz="14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Environment Preparation</a:t>
              </a:r>
            </a:p>
          </p:txBody>
        </p:sp>
        <p:sp>
          <p:nvSpPr>
            <p:cNvPr id="31" name="AutoShape 31"/>
            <p:cNvSpPr/>
            <p:nvPr/>
          </p:nvSpPr>
          <p:spPr>
            <a:xfrm>
              <a:off x="653090" y="4681010"/>
              <a:ext cx="10820400" cy="0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ysDot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1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33" name="Group 33"/>
            <p:cNvGrpSpPr/>
            <p:nvPr/>
          </p:nvGrpSpPr>
          <p:grpSpPr>
            <a:xfrm>
              <a:off x="863500" y="2214260"/>
              <a:ext cx="1772078" cy="622662"/>
              <a:chOff x="0" y="-139957"/>
              <a:chExt cx="3544155" cy="1245323"/>
            </a:xfrm>
          </p:grpSpPr>
          <p:sp>
            <p:nvSpPr>
              <p:cNvPr id="34" name="TextBox 34"/>
              <p:cNvSpPr txBox="1"/>
              <p:nvPr/>
            </p:nvSpPr>
            <p:spPr>
              <a:xfrm>
                <a:off x="0" y="-139957"/>
                <a:ext cx="3308997" cy="851515"/>
              </a:xfrm>
              <a:prstGeom prst="rect">
                <a:avLst/>
              </a:prstGeom>
            </p:spPr>
            <p:txBody>
              <a:bodyPr lIns="0" tIns="91440" rIns="0" bIns="0" rtlCol="0" anchor="ctr" anchorCtr="0">
                <a:spAutoFit/>
              </a:bodyPr>
              <a:lstStyle/>
              <a:p>
                <a:pPr>
                  <a:lnSpc>
                    <a:spcPts val="2613"/>
                  </a:lnSpc>
                  <a:spcBef>
                    <a:spcPct val="0"/>
                  </a:spcBef>
                </a:pPr>
                <a:r>
                  <a:rPr lang="en-US" sz="1866" b="1">
                    <a:latin typeface="Meiryo" panose="020B0604030504040204" pitchFamily="34" charset="-128"/>
                    <a:ea typeface="Meiryo" panose="020B0604030504040204" pitchFamily="34" charset="-128"/>
                    <a:cs typeface="Montaser Arabic Bold"/>
                    <a:sym typeface="Montaser Arabic Bold"/>
                  </a:rPr>
                  <a:t>Project 02</a:t>
                </a:r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535980"/>
                <a:ext cx="3544155" cy="569386"/>
              </a:xfrm>
              <a:prstGeom prst="rect">
                <a:avLst/>
              </a:prstGeom>
            </p:spPr>
            <p:txBody>
              <a:bodyPr lIns="0" tIns="91440" rIns="0" bIns="0" rtlCol="0" anchor="ctr" anchorCtr="0">
                <a:spAutoFit/>
              </a:bodyPr>
              <a:lstStyle/>
              <a:p>
                <a:pPr>
                  <a:lnSpc>
                    <a:spcPts val="1493"/>
                  </a:lnSpc>
                  <a:spcBef>
                    <a:spcPct val="0"/>
                  </a:spcBef>
                </a:pPr>
                <a:r>
                  <a:rPr lang="en-US" sz="1067" dirty="0">
                    <a:latin typeface="Meiryo" panose="020B0604030504040204" pitchFamily="34" charset="-128"/>
                    <a:ea typeface="Meiryo" panose="020B0604030504040204" pitchFamily="34" charset="-128"/>
                    <a:cs typeface="Montaser Arabic"/>
                    <a:sym typeface="Montaser Arabic"/>
                  </a:rPr>
                  <a:t>23/9/2024</a:t>
                </a:r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863500" y="3078801"/>
              <a:ext cx="1772078" cy="622662"/>
              <a:chOff x="0" y="-139957"/>
              <a:chExt cx="3544155" cy="1245323"/>
            </a:xfrm>
          </p:grpSpPr>
          <p:sp>
            <p:nvSpPr>
              <p:cNvPr id="37" name="TextBox 37"/>
              <p:cNvSpPr txBox="1"/>
              <p:nvPr/>
            </p:nvSpPr>
            <p:spPr>
              <a:xfrm>
                <a:off x="0" y="-139957"/>
                <a:ext cx="3308997" cy="851515"/>
              </a:xfrm>
              <a:prstGeom prst="rect">
                <a:avLst/>
              </a:prstGeom>
            </p:spPr>
            <p:txBody>
              <a:bodyPr lIns="0" tIns="91440" rIns="0" bIns="0" rtlCol="0" anchor="ctr" anchorCtr="0">
                <a:spAutoFit/>
              </a:bodyPr>
              <a:lstStyle/>
              <a:p>
                <a:pPr>
                  <a:lnSpc>
                    <a:spcPts val="2613"/>
                  </a:lnSpc>
                  <a:spcBef>
                    <a:spcPct val="0"/>
                  </a:spcBef>
                </a:pPr>
                <a:r>
                  <a:rPr lang="en-US" sz="1866" b="1">
                    <a:latin typeface="Meiryo" panose="020B0604030504040204" pitchFamily="34" charset="-128"/>
                    <a:ea typeface="Meiryo" panose="020B0604030504040204" pitchFamily="34" charset="-128"/>
                    <a:cs typeface="Montaser Arabic Bold"/>
                    <a:sym typeface="Montaser Arabic Bold"/>
                  </a:rPr>
                  <a:t>Project 03</a:t>
                </a:r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535980"/>
                <a:ext cx="3544155" cy="569386"/>
              </a:xfrm>
              <a:prstGeom prst="rect">
                <a:avLst/>
              </a:prstGeom>
            </p:spPr>
            <p:txBody>
              <a:bodyPr lIns="0" tIns="91440" rIns="0" bIns="0" rtlCol="0" anchor="ctr" anchorCtr="0">
                <a:spAutoFit/>
              </a:bodyPr>
              <a:lstStyle/>
              <a:p>
                <a:pPr>
                  <a:lnSpc>
                    <a:spcPts val="1493"/>
                  </a:lnSpc>
                  <a:spcBef>
                    <a:spcPct val="0"/>
                  </a:spcBef>
                </a:pPr>
                <a:r>
                  <a:rPr lang="en-US" sz="1067" dirty="0">
                    <a:latin typeface="Meiryo" panose="020B0604030504040204" pitchFamily="34" charset="-128"/>
                    <a:ea typeface="Meiryo" panose="020B0604030504040204" pitchFamily="34" charset="-128"/>
                    <a:cs typeface="Montaser Arabic"/>
                    <a:sym typeface="Montaser Arabic"/>
                  </a:rPr>
                  <a:t>1/11/2024</a:t>
                </a:r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863500" y="3943341"/>
              <a:ext cx="1772078" cy="622662"/>
              <a:chOff x="0" y="-139957"/>
              <a:chExt cx="3544155" cy="1245323"/>
            </a:xfrm>
          </p:grpSpPr>
          <p:sp>
            <p:nvSpPr>
              <p:cNvPr id="40" name="TextBox 40"/>
              <p:cNvSpPr txBox="1"/>
              <p:nvPr/>
            </p:nvSpPr>
            <p:spPr>
              <a:xfrm>
                <a:off x="0" y="-139957"/>
                <a:ext cx="3308997" cy="851515"/>
              </a:xfrm>
              <a:prstGeom prst="rect">
                <a:avLst/>
              </a:prstGeom>
            </p:spPr>
            <p:txBody>
              <a:bodyPr lIns="0" tIns="91440" rIns="0" bIns="0" rtlCol="0" anchor="ctr" anchorCtr="0">
                <a:spAutoFit/>
              </a:bodyPr>
              <a:lstStyle/>
              <a:p>
                <a:pPr>
                  <a:lnSpc>
                    <a:spcPts val="2613"/>
                  </a:lnSpc>
                  <a:spcBef>
                    <a:spcPct val="0"/>
                  </a:spcBef>
                </a:pPr>
                <a:r>
                  <a:rPr lang="en-US" sz="1866" b="1">
                    <a:latin typeface="Meiryo" panose="020B0604030504040204" pitchFamily="34" charset="-128"/>
                    <a:ea typeface="Meiryo" panose="020B0604030504040204" pitchFamily="34" charset="-128"/>
                    <a:cs typeface="Montaser Arabic Bold"/>
                    <a:sym typeface="Montaser Arabic Bold"/>
                  </a:rPr>
                  <a:t>Project 04</a:t>
                </a:r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0" y="535980"/>
                <a:ext cx="3544155" cy="569386"/>
              </a:xfrm>
              <a:prstGeom prst="rect">
                <a:avLst/>
              </a:prstGeom>
            </p:spPr>
            <p:txBody>
              <a:bodyPr lIns="0" tIns="91440" rIns="0" bIns="0" rtlCol="0" anchor="ctr" anchorCtr="0">
                <a:spAutoFit/>
              </a:bodyPr>
              <a:lstStyle/>
              <a:p>
                <a:pPr>
                  <a:lnSpc>
                    <a:spcPts val="1493"/>
                  </a:lnSpc>
                  <a:spcBef>
                    <a:spcPct val="0"/>
                  </a:spcBef>
                </a:pPr>
                <a:r>
                  <a:rPr lang="en-US" sz="1067" dirty="0">
                    <a:latin typeface="Meiryo" panose="020B0604030504040204" pitchFamily="34" charset="-128"/>
                    <a:ea typeface="Meiryo" panose="020B0604030504040204" pitchFamily="34" charset="-128"/>
                    <a:cs typeface="Montaser Arabic"/>
                    <a:sym typeface="Montaser Arabic"/>
                  </a:rPr>
                  <a:t>1/12/2024</a:t>
                </a:r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863500" y="4807882"/>
              <a:ext cx="1772078" cy="622662"/>
              <a:chOff x="0" y="-139957"/>
              <a:chExt cx="3544155" cy="1245323"/>
            </a:xfrm>
          </p:grpSpPr>
          <p:sp>
            <p:nvSpPr>
              <p:cNvPr id="43" name="TextBox 43"/>
              <p:cNvSpPr txBox="1"/>
              <p:nvPr/>
            </p:nvSpPr>
            <p:spPr>
              <a:xfrm>
                <a:off x="0" y="-139957"/>
                <a:ext cx="3308997" cy="851515"/>
              </a:xfrm>
              <a:prstGeom prst="rect">
                <a:avLst/>
              </a:prstGeom>
            </p:spPr>
            <p:txBody>
              <a:bodyPr lIns="0" tIns="91440" rIns="0" bIns="0" rtlCol="0" anchor="ctr" anchorCtr="0">
                <a:spAutoFit/>
              </a:bodyPr>
              <a:lstStyle/>
              <a:p>
                <a:pPr>
                  <a:lnSpc>
                    <a:spcPts val="2613"/>
                  </a:lnSpc>
                  <a:spcBef>
                    <a:spcPct val="0"/>
                  </a:spcBef>
                </a:pPr>
                <a:r>
                  <a:rPr lang="en-US" sz="1866" b="1">
                    <a:latin typeface="Meiryo" panose="020B0604030504040204" pitchFamily="34" charset="-128"/>
                    <a:ea typeface="Meiryo" panose="020B0604030504040204" pitchFamily="34" charset="-128"/>
                    <a:cs typeface="Montaser Arabic Bold"/>
                    <a:sym typeface="Montaser Arabic Bold"/>
                  </a:rPr>
                  <a:t>Project 05</a:t>
                </a:r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0" y="535980"/>
                <a:ext cx="3544155" cy="569386"/>
              </a:xfrm>
              <a:prstGeom prst="rect">
                <a:avLst/>
              </a:prstGeom>
            </p:spPr>
            <p:txBody>
              <a:bodyPr lIns="0" tIns="91440" rIns="0" bIns="0" rtlCol="0" anchor="ctr" anchorCtr="0">
                <a:spAutoFit/>
              </a:bodyPr>
              <a:lstStyle/>
              <a:p>
                <a:pPr>
                  <a:lnSpc>
                    <a:spcPts val="1493"/>
                  </a:lnSpc>
                  <a:spcBef>
                    <a:spcPct val="0"/>
                  </a:spcBef>
                </a:pPr>
                <a:r>
                  <a:rPr lang="en-US" sz="1067" dirty="0">
                    <a:latin typeface="Meiryo" panose="020B0604030504040204" pitchFamily="34" charset="-128"/>
                    <a:ea typeface="Meiryo" panose="020B0604030504040204" pitchFamily="34" charset="-128"/>
                    <a:cs typeface="Montaser Arabic"/>
                    <a:sym typeface="Montaser Arabic"/>
                  </a:rPr>
                  <a:t>20/1/2025</a:t>
                </a:r>
              </a:p>
            </p:txBody>
          </p:sp>
        </p:grpSp>
        <p:sp>
          <p:nvSpPr>
            <p:cNvPr id="47" name="Freeform 47"/>
            <p:cNvSpPr/>
            <p:nvPr/>
          </p:nvSpPr>
          <p:spPr>
            <a:xfrm>
              <a:off x="5379337" y="1380177"/>
              <a:ext cx="1037927" cy="567463"/>
            </a:xfrm>
            <a:custGeom>
              <a:avLst/>
              <a:gdLst/>
              <a:ahLst/>
              <a:cxnLst/>
              <a:rect l="l" t="t" r="r" b="b"/>
              <a:pathLst>
                <a:path w="1262723" h="182655">
                  <a:moveTo>
                    <a:pt x="53469" y="0"/>
                  </a:moveTo>
                  <a:lnTo>
                    <a:pt x="1209254" y="0"/>
                  </a:lnTo>
                  <a:cubicBezTo>
                    <a:pt x="1223435" y="0"/>
                    <a:pt x="1237034" y="5633"/>
                    <a:pt x="1247062" y="15661"/>
                  </a:cubicBezTo>
                  <a:cubicBezTo>
                    <a:pt x="1257089" y="25688"/>
                    <a:pt x="1262723" y="39288"/>
                    <a:pt x="1262723" y="53469"/>
                  </a:cubicBezTo>
                  <a:lnTo>
                    <a:pt x="1262723" y="129186"/>
                  </a:lnTo>
                  <a:cubicBezTo>
                    <a:pt x="1262723" y="158716"/>
                    <a:pt x="1238784" y="182655"/>
                    <a:pt x="1209254" y="182655"/>
                  </a:cubicBezTo>
                  <a:lnTo>
                    <a:pt x="53469" y="182655"/>
                  </a:lnTo>
                  <a:cubicBezTo>
                    <a:pt x="23939" y="182655"/>
                    <a:pt x="0" y="158716"/>
                    <a:pt x="0" y="129186"/>
                  </a:cubicBezTo>
                  <a:lnTo>
                    <a:pt x="0" y="53469"/>
                  </a:lnTo>
                  <a:cubicBezTo>
                    <a:pt x="0" y="23939"/>
                    <a:pt x="23939" y="0"/>
                    <a:pt x="5346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41C1BA"/>
              </a:solidFill>
              <a:prstDash val="solid"/>
              <a:round/>
            </a:ln>
          </p:spPr>
          <p:txBody>
            <a:bodyPr tIns="91440" anchor="ctr" anchorCtr="0"/>
            <a:lstStyle/>
            <a:p>
              <a:r>
                <a:rPr lang="en-US" sz="1067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Project plan &amp; Approve</a:t>
              </a:r>
            </a:p>
          </p:txBody>
        </p:sp>
        <p:sp>
          <p:nvSpPr>
            <p:cNvPr id="50" name="Freeform 50"/>
            <p:cNvSpPr/>
            <p:nvPr/>
          </p:nvSpPr>
          <p:spPr>
            <a:xfrm>
              <a:off x="5265602" y="2279413"/>
              <a:ext cx="1204089" cy="539988"/>
            </a:xfrm>
            <a:custGeom>
              <a:avLst/>
              <a:gdLst/>
              <a:ahLst/>
              <a:cxnLst/>
              <a:rect l="l" t="t" r="r" b="b"/>
              <a:pathLst>
                <a:path w="2145243" h="182655">
                  <a:moveTo>
                    <a:pt x="31473" y="0"/>
                  </a:moveTo>
                  <a:lnTo>
                    <a:pt x="2113770" y="0"/>
                  </a:lnTo>
                  <a:cubicBezTo>
                    <a:pt x="2122117" y="0"/>
                    <a:pt x="2130122" y="3316"/>
                    <a:pt x="2136025" y="9218"/>
                  </a:cubicBezTo>
                  <a:cubicBezTo>
                    <a:pt x="2141927" y="15120"/>
                    <a:pt x="2145243" y="23126"/>
                    <a:pt x="2145243" y="31473"/>
                  </a:cubicBezTo>
                  <a:lnTo>
                    <a:pt x="2145243" y="151183"/>
                  </a:lnTo>
                  <a:cubicBezTo>
                    <a:pt x="2145243" y="159530"/>
                    <a:pt x="2141927" y="167535"/>
                    <a:pt x="2136025" y="173437"/>
                  </a:cubicBezTo>
                  <a:cubicBezTo>
                    <a:pt x="2130122" y="179339"/>
                    <a:pt x="2122117" y="182655"/>
                    <a:pt x="2113770" y="182655"/>
                  </a:cubicBezTo>
                  <a:lnTo>
                    <a:pt x="31473" y="182655"/>
                  </a:lnTo>
                  <a:cubicBezTo>
                    <a:pt x="23126" y="182655"/>
                    <a:pt x="15120" y="179339"/>
                    <a:pt x="9218" y="173437"/>
                  </a:cubicBezTo>
                  <a:cubicBezTo>
                    <a:pt x="3316" y="167535"/>
                    <a:pt x="0" y="159530"/>
                    <a:pt x="0" y="151183"/>
                  </a:cubicBezTo>
                  <a:lnTo>
                    <a:pt x="0" y="31473"/>
                  </a:lnTo>
                  <a:cubicBezTo>
                    <a:pt x="0" y="23126"/>
                    <a:pt x="3316" y="15120"/>
                    <a:pt x="9218" y="9218"/>
                  </a:cubicBezTo>
                  <a:cubicBezTo>
                    <a:pt x="15120" y="3316"/>
                    <a:pt x="23126" y="0"/>
                    <a:pt x="31473" y="0"/>
                  </a:cubicBezTo>
                  <a:close/>
                </a:path>
              </a:pathLst>
            </a:custGeom>
            <a:solidFill>
              <a:srgbClr val="1D4355"/>
            </a:solidFill>
            <a:ln w="38100" cap="rnd">
              <a:solidFill>
                <a:srgbClr val="41C1BA"/>
              </a:solidFill>
              <a:prstDash val="solid"/>
              <a:round/>
            </a:ln>
          </p:spPr>
          <p:txBody>
            <a:bodyPr tIns="91440" anchor="ctr" anchorCtr="0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Concept scope confirm</a:t>
              </a:r>
            </a:p>
          </p:txBody>
        </p:sp>
        <p:sp>
          <p:nvSpPr>
            <p:cNvPr id="53" name="Freeform 53"/>
            <p:cNvSpPr/>
            <p:nvPr/>
          </p:nvSpPr>
          <p:spPr>
            <a:xfrm>
              <a:off x="6593690" y="3132633"/>
              <a:ext cx="1380373" cy="541063"/>
            </a:xfrm>
            <a:custGeom>
              <a:avLst/>
              <a:gdLst/>
              <a:ahLst/>
              <a:cxnLst/>
              <a:rect l="l" t="t" r="r" b="b"/>
              <a:pathLst>
                <a:path w="1077307" h="182655">
                  <a:moveTo>
                    <a:pt x="62671" y="0"/>
                  </a:moveTo>
                  <a:lnTo>
                    <a:pt x="1014636" y="0"/>
                  </a:lnTo>
                  <a:cubicBezTo>
                    <a:pt x="1049248" y="0"/>
                    <a:pt x="1077307" y="28059"/>
                    <a:pt x="1077307" y="62671"/>
                  </a:cubicBezTo>
                  <a:lnTo>
                    <a:pt x="1077307" y="119984"/>
                  </a:lnTo>
                  <a:cubicBezTo>
                    <a:pt x="1077307" y="136605"/>
                    <a:pt x="1070704" y="152546"/>
                    <a:pt x="1058951" y="164299"/>
                  </a:cubicBezTo>
                  <a:cubicBezTo>
                    <a:pt x="1047198" y="176052"/>
                    <a:pt x="1031257" y="182655"/>
                    <a:pt x="1014636" y="182655"/>
                  </a:cubicBezTo>
                  <a:lnTo>
                    <a:pt x="62671" y="182655"/>
                  </a:lnTo>
                  <a:cubicBezTo>
                    <a:pt x="28059" y="182655"/>
                    <a:pt x="0" y="154596"/>
                    <a:pt x="0" y="119984"/>
                  </a:cubicBezTo>
                  <a:lnTo>
                    <a:pt x="0" y="62671"/>
                  </a:lnTo>
                  <a:cubicBezTo>
                    <a:pt x="0" y="28059"/>
                    <a:pt x="28059" y="0"/>
                    <a:pt x="62671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41C1BA"/>
              </a:solidFill>
              <a:prstDash val="solid"/>
              <a:round/>
            </a:ln>
          </p:spPr>
          <p:txBody>
            <a:bodyPr tIns="91440" anchor="ctr" anchorCtr="0"/>
            <a:lstStyle/>
            <a:p>
              <a:pPr algn="ctr"/>
              <a:r>
                <a:rPr lang="en-US" sz="12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Functions confirmation</a:t>
              </a:r>
            </a:p>
          </p:txBody>
        </p:sp>
        <p:sp>
          <p:nvSpPr>
            <p:cNvPr id="56" name="Freeform 56"/>
            <p:cNvSpPr/>
            <p:nvPr/>
          </p:nvSpPr>
          <p:spPr>
            <a:xfrm>
              <a:off x="8044490" y="3134508"/>
              <a:ext cx="613325" cy="535357"/>
            </a:xfrm>
            <a:custGeom>
              <a:avLst/>
              <a:gdLst/>
              <a:ahLst/>
              <a:cxnLst/>
              <a:rect l="l" t="t" r="r" b="b"/>
              <a:pathLst>
                <a:path w="1080602" h="178537">
                  <a:moveTo>
                    <a:pt x="62480" y="0"/>
                  </a:moveTo>
                  <a:lnTo>
                    <a:pt x="1018121" y="0"/>
                  </a:lnTo>
                  <a:cubicBezTo>
                    <a:pt x="1034692" y="0"/>
                    <a:pt x="1050584" y="6583"/>
                    <a:pt x="1062302" y="18300"/>
                  </a:cubicBezTo>
                  <a:cubicBezTo>
                    <a:pt x="1074019" y="30017"/>
                    <a:pt x="1080602" y="45910"/>
                    <a:pt x="1080602" y="62480"/>
                  </a:cubicBezTo>
                  <a:lnTo>
                    <a:pt x="1080602" y="116057"/>
                  </a:lnTo>
                  <a:cubicBezTo>
                    <a:pt x="1080602" y="150564"/>
                    <a:pt x="1052628" y="178537"/>
                    <a:pt x="1018121" y="178537"/>
                  </a:cubicBezTo>
                  <a:lnTo>
                    <a:pt x="62480" y="178537"/>
                  </a:lnTo>
                  <a:cubicBezTo>
                    <a:pt x="27973" y="178537"/>
                    <a:pt x="0" y="150564"/>
                    <a:pt x="0" y="116057"/>
                  </a:cubicBezTo>
                  <a:lnTo>
                    <a:pt x="0" y="62480"/>
                  </a:lnTo>
                  <a:cubicBezTo>
                    <a:pt x="0" y="27973"/>
                    <a:pt x="27973" y="0"/>
                    <a:pt x="62480" y="0"/>
                  </a:cubicBezTo>
                  <a:close/>
                </a:path>
              </a:pathLst>
            </a:custGeom>
            <a:solidFill>
              <a:srgbClr val="41C1BA"/>
            </a:solidFill>
            <a:ln w="38100" cap="rnd">
              <a:solidFill>
                <a:srgbClr val="41C1BA"/>
              </a:solidFill>
              <a:prstDash val="solid"/>
              <a:round/>
            </a:ln>
          </p:spPr>
          <p:txBody>
            <a:bodyPr tIns="91440" anchor="ctr" anchorCtr="0"/>
            <a:lstStyle/>
            <a:p>
              <a:pPr algn="ctr"/>
              <a:r>
                <a:rPr lang="en-US" sz="12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Unit Test</a:t>
              </a:r>
            </a:p>
          </p:txBody>
        </p:sp>
        <p:sp>
          <p:nvSpPr>
            <p:cNvPr id="62" name="Freeform 62"/>
            <p:cNvSpPr/>
            <p:nvPr/>
          </p:nvSpPr>
          <p:spPr>
            <a:xfrm>
              <a:off x="9041711" y="3973274"/>
              <a:ext cx="1073085" cy="567845"/>
            </a:xfrm>
            <a:custGeom>
              <a:avLst/>
              <a:gdLst/>
              <a:ahLst/>
              <a:cxnLst/>
              <a:rect l="l" t="t" r="r" b="b"/>
              <a:pathLst>
                <a:path w="1628883" h="182655">
                  <a:moveTo>
                    <a:pt x="41449" y="0"/>
                  </a:moveTo>
                  <a:lnTo>
                    <a:pt x="1587434" y="0"/>
                  </a:lnTo>
                  <a:cubicBezTo>
                    <a:pt x="1610326" y="0"/>
                    <a:pt x="1628883" y="18558"/>
                    <a:pt x="1628883" y="41449"/>
                  </a:cubicBezTo>
                  <a:lnTo>
                    <a:pt x="1628883" y="141206"/>
                  </a:lnTo>
                  <a:cubicBezTo>
                    <a:pt x="1628883" y="164098"/>
                    <a:pt x="1610326" y="182655"/>
                    <a:pt x="1587434" y="182655"/>
                  </a:cubicBezTo>
                  <a:lnTo>
                    <a:pt x="41449" y="182655"/>
                  </a:lnTo>
                  <a:cubicBezTo>
                    <a:pt x="18558" y="182655"/>
                    <a:pt x="0" y="164098"/>
                    <a:pt x="0" y="141206"/>
                  </a:cubicBezTo>
                  <a:lnTo>
                    <a:pt x="0" y="41449"/>
                  </a:lnTo>
                  <a:cubicBezTo>
                    <a:pt x="0" y="18558"/>
                    <a:pt x="18558" y="0"/>
                    <a:pt x="41449" y="0"/>
                  </a:cubicBezTo>
                  <a:close/>
                </a:path>
              </a:pathLst>
            </a:custGeom>
            <a:solidFill>
              <a:srgbClr val="1D4355"/>
            </a:solidFill>
            <a:ln w="38100" cap="rnd">
              <a:solidFill>
                <a:srgbClr val="41C1BA"/>
              </a:solidFill>
              <a:prstDash val="solid"/>
              <a:round/>
            </a:ln>
          </p:spPr>
          <p:txBody>
            <a:bodyPr tIns="91440" anchor="ctr" anchorCtr="0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SIT</a:t>
              </a:r>
            </a:p>
          </p:txBody>
        </p:sp>
        <p:sp>
          <p:nvSpPr>
            <p:cNvPr id="65" name="Freeform 65"/>
            <p:cNvSpPr/>
            <p:nvPr/>
          </p:nvSpPr>
          <p:spPr>
            <a:xfrm>
              <a:off x="10258619" y="3985356"/>
              <a:ext cx="770032" cy="537477"/>
            </a:xfrm>
            <a:custGeom>
              <a:avLst/>
              <a:gdLst/>
              <a:ahLst/>
              <a:cxnLst/>
              <a:rect l="l" t="t" r="r" b="b"/>
              <a:pathLst>
                <a:path w="722422" h="182655">
                  <a:moveTo>
                    <a:pt x="91328" y="0"/>
                  </a:moveTo>
                  <a:lnTo>
                    <a:pt x="631094" y="0"/>
                  </a:lnTo>
                  <a:cubicBezTo>
                    <a:pt x="655316" y="0"/>
                    <a:pt x="678545" y="9622"/>
                    <a:pt x="695672" y="26749"/>
                  </a:cubicBezTo>
                  <a:cubicBezTo>
                    <a:pt x="712800" y="43877"/>
                    <a:pt x="722422" y="67106"/>
                    <a:pt x="722422" y="91328"/>
                  </a:cubicBezTo>
                  <a:lnTo>
                    <a:pt x="722422" y="91328"/>
                  </a:lnTo>
                  <a:cubicBezTo>
                    <a:pt x="722422" y="141767"/>
                    <a:pt x="681533" y="182655"/>
                    <a:pt x="631094" y="182655"/>
                  </a:cubicBezTo>
                  <a:lnTo>
                    <a:pt x="91328" y="182655"/>
                  </a:lnTo>
                  <a:cubicBezTo>
                    <a:pt x="40889" y="182655"/>
                    <a:pt x="0" y="141767"/>
                    <a:pt x="0" y="91328"/>
                  </a:cubicBezTo>
                  <a:lnTo>
                    <a:pt x="0" y="91328"/>
                  </a:lnTo>
                  <a:cubicBezTo>
                    <a:pt x="0" y="40889"/>
                    <a:pt x="40889" y="0"/>
                    <a:pt x="91328" y="0"/>
                  </a:cubicBezTo>
                  <a:close/>
                </a:path>
              </a:pathLst>
            </a:custGeom>
            <a:solidFill>
              <a:srgbClr val="41C1BA"/>
            </a:solidFill>
            <a:ln w="38100" cap="rnd">
              <a:solidFill>
                <a:srgbClr val="41C1BA"/>
              </a:solidFill>
              <a:prstDash val="solid"/>
              <a:round/>
            </a:ln>
          </p:spPr>
          <p:txBody>
            <a:bodyPr tIns="91440" anchor="ctr" anchorCtr="0"/>
            <a:lstStyle/>
            <a:p>
              <a:pPr algn="ctr"/>
              <a:r>
                <a:rPr lang="en-US" sz="12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UAT</a:t>
              </a:r>
            </a:p>
          </p:txBody>
        </p:sp>
        <p:sp>
          <p:nvSpPr>
            <p:cNvPr id="73" name="Freeform 50">
              <a:extLst>
                <a:ext uri="{FF2B5EF4-FFF2-40B4-BE49-F238E27FC236}">
                  <a16:creationId xmlns:a16="http://schemas.microsoft.com/office/drawing/2014/main" id="{314C0EE7-8D3E-E10B-9091-7937D1865B8B}"/>
                </a:ext>
              </a:extLst>
            </p:cNvPr>
            <p:cNvSpPr/>
            <p:nvPr/>
          </p:nvSpPr>
          <p:spPr>
            <a:xfrm>
              <a:off x="6546390" y="2279883"/>
              <a:ext cx="3548804" cy="539987"/>
            </a:xfrm>
            <a:custGeom>
              <a:avLst/>
              <a:gdLst/>
              <a:ahLst/>
              <a:cxnLst/>
              <a:rect l="l" t="t" r="r" b="b"/>
              <a:pathLst>
                <a:path w="2145243" h="182655">
                  <a:moveTo>
                    <a:pt x="31473" y="0"/>
                  </a:moveTo>
                  <a:lnTo>
                    <a:pt x="2113770" y="0"/>
                  </a:lnTo>
                  <a:cubicBezTo>
                    <a:pt x="2122117" y="0"/>
                    <a:pt x="2130122" y="3316"/>
                    <a:pt x="2136025" y="9218"/>
                  </a:cubicBezTo>
                  <a:cubicBezTo>
                    <a:pt x="2141927" y="15120"/>
                    <a:pt x="2145243" y="23126"/>
                    <a:pt x="2145243" y="31473"/>
                  </a:cubicBezTo>
                  <a:lnTo>
                    <a:pt x="2145243" y="151183"/>
                  </a:lnTo>
                  <a:cubicBezTo>
                    <a:pt x="2145243" y="159530"/>
                    <a:pt x="2141927" y="167535"/>
                    <a:pt x="2136025" y="173437"/>
                  </a:cubicBezTo>
                  <a:cubicBezTo>
                    <a:pt x="2130122" y="179339"/>
                    <a:pt x="2122117" y="182655"/>
                    <a:pt x="2113770" y="182655"/>
                  </a:cubicBezTo>
                  <a:lnTo>
                    <a:pt x="31473" y="182655"/>
                  </a:lnTo>
                  <a:cubicBezTo>
                    <a:pt x="23126" y="182655"/>
                    <a:pt x="15120" y="179339"/>
                    <a:pt x="9218" y="173437"/>
                  </a:cubicBezTo>
                  <a:cubicBezTo>
                    <a:pt x="3316" y="167535"/>
                    <a:pt x="0" y="159530"/>
                    <a:pt x="0" y="151183"/>
                  </a:cubicBezTo>
                  <a:lnTo>
                    <a:pt x="0" y="31473"/>
                  </a:lnTo>
                  <a:cubicBezTo>
                    <a:pt x="0" y="23126"/>
                    <a:pt x="3316" y="15120"/>
                    <a:pt x="9218" y="9218"/>
                  </a:cubicBezTo>
                  <a:cubicBezTo>
                    <a:pt x="15120" y="3316"/>
                    <a:pt x="23126" y="0"/>
                    <a:pt x="31473" y="0"/>
                  </a:cubicBezTo>
                  <a:close/>
                </a:path>
              </a:pathLst>
            </a:custGeom>
            <a:solidFill>
              <a:srgbClr val="1D4355"/>
            </a:solidFill>
            <a:ln w="38100" cap="rnd">
              <a:solidFill>
                <a:srgbClr val="41C1BA"/>
              </a:solidFill>
              <a:prstDash val="solid"/>
              <a:round/>
            </a:ln>
          </p:spPr>
          <p:txBody>
            <a:bodyPr tIns="91440" anchor="ctr" anchorCtr="0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System design &amp; develop</a:t>
              </a:r>
            </a:p>
          </p:txBody>
        </p:sp>
        <p:sp>
          <p:nvSpPr>
            <p:cNvPr id="76" name="Freeform 53">
              <a:extLst>
                <a:ext uri="{FF2B5EF4-FFF2-40B4-BE49-F238E27FC236}">
                  <a16:creationId xmlns:a16="http://schemas.microsoft.com/office/drawing/2014/main" id="{BB9BC98D-3331-C96D-06CD-50B6BD5FC2C9}"/>
                </a:ext>
              </a:extLst>
            </p:cNvPr>
            <p:cNvSpPr/>
            <p:nvPr/>
          </p:nvSpPr>
          <p:spPr>
            <a:xfrm>
              <a:off x="8755691" y="3150879"/>
              <a:ext cx="1380373" cy="541063"/>
            </a:xfrm>
            <a:custGeom>
              <a:avLst/>
              <a:gdLst/>
              <a:ahLst/>
              <a:cxnLst/>
              <a:rect l="l" t="t" r="r" b="b"/>
              <a:pathLst>
                <a:path w="1077307" h="182655">
                  <a:moveTo>
                    <a:pt x="62671" y="0"/>
                  </a:moveTo>
                  <a:lnTo>
                    <a:pt x="1014636" y="0"/>
                  </a:lnTo>
                  <a:cubicBezTo>
                    <a:pt x="1049248" y="0"/>
                    <a:pt x="1077307" y="28059"/>
                    <a:pt x="1077307" y="62671"/>
                  </a:cubicBezTo>
                  <a:lnTo>
                    <a:pt x="1077307" y="119984"/>
                  </a:lnTo>
                  <a:cubicBezTo>
                    <a:pt x="1077307" y="136605"/>
                    <a:pt x="1070704" y="152546"/>
                    <a:pt x="1058951" y="164299"/>
                  </a:cubicBezTo>
                  <a:cubicBezTo>
                    <a:pt x="1047198" y="176052"/>
                    <a:pt x="1031257" y="182655"/>
                    <a:pt x="1014636" y="182655"/>
                  </a:cubicBezTo>
                  <a:lnTo>
                    <a:pt x="62671" y="182655"/>
                  </a:lnTo>
                  <a:cubicBezTo>
                    <a:pt x="28059" y="182655"/>
                    <a:pt x="0" y="154596"/>
                    <a:pt x="0" y="119984"/>
                  </a:cubicBezTo>
                  <a:lnTo>
                    <a:pt x="0" y="62671"/>
                  </a:lnTo>
                  <a:cubicBezTo>
                    <a:pt x="0" y="28059"/>
                    <a:pt x="28059" y="0"/>
                    <a:pt x="62671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41C1BA"/>
              </a:solidFill>
              <a:prstDash val="solid"/>
              <a:round/>
            </a:ln>
          </p:spPr>
          <p:txBody>
            <a:bodyPr tIns="91440" anchor="ctr" anchorCtr="0"/>
            <a:lstStyle/>
            <a:p>
              <a:pPr algn="ctr"/>
              <a:r>
                <a:rPr lang="en-US" sz="12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Functions confirmation</a:t>
              </a:r>
            </a:p>
          </p:txBody>
        </p:sp>
        <p:sp>
          <p:nvSpPr>
            <p:cNvPr id="79" name="Freeform 56">
              <a:extLst>
                <a:ext uri="{FF2B5EF4-FFF2-40B4-BE49-F238E27FC236}">
                  <a16:creationId xmlns:a16="http://schemas.microsoft.com/office/drawing/2014/main" id="{508B0D6A-EF97-0242-8FEB-94611AF2A613}"/>
                </a:ext>
              </a:extLst>
            </p:cNvPr>
            <p:cNvSpPr/>
            <p:nvPr/>
          </p:nvSpPr>
          <p:spPr>
            <a:xfrm>
              <a:off x="10220858" y="3152247"/>
              <a:ext cx="613325" cy="535357"/>
            </a:xfrm>
            <a:custGeom>
              <a:avLst/>
              <a:gdLst/>
              <a:ahLst/>
              <a:cxnLst/>
              <a:rect l="l" t="t" r="r" b="b"/>
              <a:pathLst>
                <a:path w="1080602" h="178537">
                  <a:moveTo>
                    <a:pt x="62480" y="0"/>
                  </a:moveTo>
                  <a:lnTo>
                    <a:pt x="1018121" y="0"/>
                  </a:lnTo>
                  <a:cubicBezTo>
                    <a:pt x="1034692" y="0"/>
                    <a:pt x="1050584" y="6583"/>
                    <a:pt x="1062302" y="18300"/>
                  </a:cubicBezTo>
                  <a:cubicBezTo>
                    <a:pt x="1074019" y="30017"/>
                    <a:pt x="1080602" y="45910"/>
                    <a:pt x="1080602" y="62480"/>
                  </a:cubicBezTo>
                  <a:lnTo>
                    <a:pt x="1080602" y="116057"/>
                  </a:lnTo>
                  <a:cubicBezTo>
                    <a:pt x="1080602" y="150564"/>
                    <a:pt x="1052628" y="178537"/>
                    <a:pt x="1018121" y="178537"/>
                  </a:cubicBezTo>
                  <a:lnTo>
                    <a:pt x="62480" y="178537"/>
                  </a:lnTo>
                  <a:cubicBezTo>
                    <a:pt x="27973" y="178537"/>
                    <a:pt x="0" y="150564"/>
                    <a:pt x="0" y="116057"/>
                  </a:cubicBezTo>
                  <a:lnTo>
                    <a:pt x="0" y="62480"/>
                  </a:lnTo>
                  <a:cubicBezTo>
                    <a:pt x="0" y="27973"/>
                    <a:pt x="27973" y="0"/>
                    <a:pt x="62480" y="0"/>
                  </a:cubicBezTo>
                  <a:close/>
                </a:path>
              </a:pathLst>
            </a:custGeom>
            <a:solidFill>
              <a:srgbClr val="41C1BA"/>
            </a:solidFill>
            <a:ln w="38100" cap="rnd">
              <a:solidFill>
                <a:srgbClr val="41C1BA"/>
              </a:solidFill>
              <a:prstDash val="solid"/>
              <a:round/>
            </a:ln>
          </p:spPr>
          <p:txBody>
            <a:bodyPr tIns="91440" anchor="ctr" anchorCtr="0"/>
            <a:lstStyle/>
            <a:p>
              <a:pPr algn="ctr"/>
              <a:r>
                <a:rPr lang="en-US" sz="12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Unit Test</a:t>
              </a:r>
            </a:p>
          </p:txBody>
        </p:sp>
        <p:sp>
          <p:nvSpPr>
            <p:cNvPr id="82" name="Freeform 65">
              <a:extLst>
                <a:ext uri="{FF2B5EF4-FFF2-40B4-BE49-F238E27FC236}">
                  <a16:creationId xmlns:a16="http://schemas.microsoft.com/office/drawing/2014/main" id="{0F4C0943-B37D-8A90-C3F0-666F57C0A630}"/>
                </a:ext>
              </a:extLst>
            </p:cNvPr>
            <p:cNvSpPr/>
            <p:nvPr/>
          </p:nvSpPr>
          <p:spPr>
            <a:xfrm>
              <a:off x="10878930" y="4845507"/>
              <a:ext cx="537113" cy="537476"/>
            </a:xfrm>
            <a:custGeom>
              <a:avLst/>
              <a:gdLst/>
              <a:ahLst/>
              <a:cxnLst/>
              <a:rect l="l" t="t" r="r" b="b"/>
              <a:pathLst>
                <a:path w="722422" h="182655">
                  <a:moveTo>
                    <a:pt x="91328" y="0"/>
                  </a:moveTo>
                  <a:lnTo>
                    <a:pt x="631094" y="0"/>
                  </a:lnTo>
                  <a:cubicBezTo>
                    <a:pt x="655316" y="0"/>
                    <a:pt x="678545" y="9622"/>
                    <a:pt x="695672" y="26749"/>
                  </a:cubicBezTo>
                  <a:cubicBezTo>
                    <a:pt x="712800" y="43877"/>
                    <a:pt x="722422" y="67106"/>
                    <a:pt x="722422" y="91328"/>
                  </a:cubicBezTo>
                  <a:lnTo>
                    <a:pt x="722422" y="91328"/>
                  </a:lnTo>
                  <a:cubicBezTo>
                    <a:pt x="722422" y="141767"/>
                    <a:pt x="681533" y="182655"/>
                    <a:pt x="631094" y="182655"/>
                  </a:cubicBezTo>
                  <a:lnTo>
                    <a:pt x="91328" y="182655"/>
                  </a:lnTo>
                  <a:cubicBezTo>
                    <a:pt x="40889" y="182655"/>
                    <a:pt x="0" y="141767"/>
                    <a:pt x="0" y="91328"/>
                  </a:cubicBezTo>
                  <a:lnTo>
                    <a:pt x="0" y="91328"/>
                  </a:lnTo>
                  <a:cubicBezTo>
                    <a:pt x="0" y="40889"/>
                    <a:pt x="40889" y="0"/>
                    <a:pt x="91328" y="0"/>
                  </a:cubicBezTo>
                  <a:close/>
                </a:path>
              </a:pathLst>
            </a:custGeom>
            <a:solidFill>
              <a:srgbClr val="41C1BA"/>
            </a:solidFill>
            <a:ln w="38100" cap="rnd">
              <a:solidFill>
                <a:srgbClr val="41C1BA"/>
              </a:solidFill>
              <a:prstDash val="solid"/>
              <a:round/>
            </a:ln>
          </p:spPr>
          <p:txBody>
            <a:bodyPr tIns="91440" anchor="ctr" anchorCtr="0"/>
            <a:lstStyle/>
            <a:p>
              <a:pPr algn="ctr"/>
              <a:r>
                <a:rPr lang="en-US" sz="12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GO-LIVE</a:t>
              </a:r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F756E0CF-1636-48F8-8C6B-1D588D5A77CE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Project Schedule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7C9C8C3-9D4A-4D1F-91D7-BDAA5E31D993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7EE5A3B-E4A3-4D07-BE6D-EFD94DC1AE5A}"/>
              </a:ext>
            </a:extLst>
          </p:cNvPr>
          <p:cNvCxnSpPr>
            <a:cxnSpLocks/>
          </p:cNvCxnSpPr>
          <p:nvPr/>
        </p:nvCxnSpPr>
        <p:spPr>
          <a:xfrm flipV="1">
            <a:off x="2157945" y="1844876"/>
            <a:ext cx="1406173" cy="3707"/>
          </a:xfrm>
          <a:prstGeom prst="line">
            <a:avLst/>
          </a:prstGeom>
          <a:ln w="28575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5A5DAC4-F7A5-4CF7-BFBB-9047D017F3B6}"/>
              </a:ext>
            </a:extLst>
          </p:cNvPr>
          <p:cNvSpPr/>
          <p:nvPr/>
        </p:nvSpPr>
        <p:spPr>
          <a:xfrm>
            <a:off x="-3872" y="-20915"/>
            <a:ext cx="12195872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Details of OQC pickup sample &amp; chop stamp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738064C-F8A0-4F7C-9C31-76AC9DD42BA0}"/>
              </a:ext>
            </a:extLst>
          </p:cNvPr>
          <p:cNvGrpSpPr/>
          <p:nvPr/>
        </p:nvGrpSpPr>
        <p:grpSpPr>
          <a:xfrm>
            <a:off x="96400" y="949785"/>
            <a:ext cx="12042256" cy="4726588"/>
            <a:chOff x="89263" y="744834"/>
            <a:chExt cx="12042256" cy="4587579"/>
          </a:xfrm>
        </p:grpSpPr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E3420DCA-A5C8-4325-906F-A2E2049A5F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5710" y="3437109"/>
              <a:ext cx="0" cy="1042463"/>
            </a:xfrm>
            <a:prstGeom prst="straightConnector1">
              <a:avLst/>
            </a:prstGeom>
            <a:ln w="28575" cmpd="thickThin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E0664D2-2334-4F59-A690-C8184D95C3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72025" y="4707898"/>
              <a:ext cx="3949409" cy="0"/>
            </a:xfrm>
            <a:prstGeom prst="straightConnector1">
              <a:avLst/>
            </a:prstGeom>
            <a:ln w="28575" cmpd="thickThin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74234A3-CE31-4794-A621-3E736E8B07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64457" y="3196727"/>
              <a:ext cx="6675830" cy="0"/>
            </a:xfrm>
            <a:prstGeom prst="straightConnector1">
              <a:avLst/>
            </a:prstGeom>
            <a:ln w="28575" cmpd="thickThin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0042C79-720B-4990-A09E-62E5FB86C5AF}"/>
                </a:ext>
              </a:extLst>
            </p:cNvPr>
            <p:cNvCxnSpPr/>
            <p:nvPr/>
          </p:nvCxnSpPr>
          <p:spPr>
            <a:xfrm>
              <a:off x="2745464" y="1027856"/>
              <a:ext cx="8577682" cy="0"/>
            </a:xfrm>
            <a:prstGeom prst="straightConnector1">
              <a:avLst/>
            </a:prstGeom>
            <a:ln w="28575" cmpd="thickThin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0465DC4-C4DD-478F-837B-8B9F4D469208}"/>
                </a:ext>
              </a:extLst>
            </p:cNvPr>
            <p:cNvSpPr/>
            <p:nvPr/>
          </p:nvSpPr>
          <p:spPr>
            <a:xfrm>
              <a:off x="3202113" y="837925"/>
              <a:ext cx="689462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Production plan</a:t>
              </a:r>
              <a:r>
                <a:rPr lang="en-US" sz="1000" dirty="0"/>
                <a:t> 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7AB900-7D28-4975-88B9-3B5577799047}"/>
                </a:ext>
              </a:extLst>
            </p:cNvPr>
            <p:cNvSpPr/>
            <p:nvPr/>
          </p:nvSpPr>
          <p:spPr>
            <a:xfrm>
              <a:off x="4078614" y="837925"/>
              <a:ext cx="59989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Pick up sample 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7660452-E1A4-4E1F-B0F3-076C2AC7E8BA}"/>
                </a:ext>
              </a:extLst>
            </p:cNvPr>
            <p:cNvSpPr/>
            <p:nvPr/>
          </p:nvSpPr>
          <p:spPr>
            <a:xfrm>
              <a:off x="7006098" y="831854"/>
              <a:ext cx="828248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OQC Normal inspection 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863D173-7DF5-4F43-B899-16820A5924FE}"/>
                </a:ext>
              </a:extLst>
            </p:cNvPr>
            <p:cNvSpPr/>
            <p:nvPr/>
          </p:nvSpPr>
          <p:spPr>
            <a:xfrm>
              <a:off x="7999843" y="831854"/>
              <a:ext cx="1067800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non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Reading barcode</a:t>
              </a:r>
              <a:b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</a:br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Product / Inner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AB70FB-7BD9-4092-83BC-58FD5C3D1E03}"/>
                </a:ext>
              </a:extLst>
            </p:cNvPr>
            <p:cNvSpPr/>
            <p:nvPr/>
          </p:nvSpPr>
          <p:spPr>
            <a:xfrm>
              <a:off x="9235043" y="827801"/>
              <a:ext cx="688014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Weight check 2</a:t>
              </a:r>
              <a:r>
                <a:rPr lang="en-US" sz="1000" baseline="30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nd</a:t>
              </a:r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A08AE5-4023-46A0-A258-27FDFA095540}"/>
                </a:ext>
              </a:extLst>
            </p:cNvPr>
            <p:cNvSpPr/>
            <p:nvPr/>
          </p:nvSpPr>
          <p:spPr>
            <a:xfrm>
              <a:off x="10105621" y="827801"/>
              <a:ext cx="1057982" cy="38834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non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Reading barcode</a:t>
              </a:r>
              <a:b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</a:br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Inner/Outer 2</a:t>
              </a:r>
              <a:r>
                <a:rPr lang="en-US" sz="1000" baseline="30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nd</a:t>
              </a:r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C4B1CEB-C6BF-4D90-909F-362CD85C162A}"/>
                </a:ext>
              </a:extLst>
            </p:cNvPr>
            <p:cNvSpPr/>
            <p:nvPr/>
          </p:nvSpPr>
          <p:spPr>
            <a:xfrm>
              <a:off x="11342292" y="827801"/>
              <a:ext cx="643576" cy="40010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Return to Pallet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5BD5F15-6157-487F-BC77-81910608ED8F}"/>
                </a:ext>
              </a:extLst>
            </p:cNvPr>
            <p:cNvSpPr/>
            <p:nvPr/>
          </p:nvSpPr>
          <p:spPr>
            <a:xfrm>
              <a:off x="4888765" y="827801"/>
              <a:ext cx="1085370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Reading barcode Inner/Outer 1</a:t>
              </a:r>
              <a:r>
                <a:rPr lang="en-US" sz="1000" baseline="30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st</a:t>
              </a:r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1B093C5-BF4E-46F7-9C6C-82C71B9615F7}"/>
                </a:ext>
              </a:extLst>
            </p:cNvPr>
            <p:cNvSpPr/>
            <p:nvPr/>
          </p:nvSpPr>
          <p:spPr>
            <a:xfrm>
              <a:off x="6145650" y="827801"/>
              <a:ext cx="675954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Weight check 1st 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C4411C1-0EC1-4242-993A-6084D0A9A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54781" y="1247094"/>
              <a:ext cx="0" cy="1714469"/>
            </a:xfrm>
            <a:prstGeom prst="straightConnector1">
              <a:avLst/>
            </a:prstGeom>
            <a:ln w="28575" cmpd="thickThin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BC729E5-BA81-4A8C-9601-8DAA8067B041}"/>
                </a:ext>
              </a:extLst>
            </p:cNvPr>
            <p:cNvSpPr/>
            <p:nvPr/>
          </p:nvSpPr>
          <p:spPr>
            <a:xfrm>
              <a:off x="10983601" y="2986439"/>
              <a:ext cx="1002263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Find Pallet ID&amp;F/G 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0C874A2-436A-4E92-9475-FC7373E172CB}"/>
                </a:ext>
              </a:extLst>
            </p:cNvPr>
            <p:cNvSpPr/>
            <p:nvPr/>
          </p:nvSpPr>
          <p:spPr>
            <a:xfrm>
              <a:off x="9428768" y="2986439"/>
              <a:ext cx="1311979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Matching Pallet ID &amp; Outer carton box 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FBB6620-01E8-4E74-9C56-CCD3D7733EBE}"/>
                </a:ext>
              </a:extLst>
            </p:cNvPr>
            <p:cNvSpPr/>
            <p:nvPr/>
          </p:nvSpPr>
          <p:spPr>
            <a:xfrm>
              <a:off x="7916970" y="2986468"/>
              <a:ext cx="1237753" cy="4000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Record Pallet ID &amp; S/N carton 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D43CE6B-0FA7-4B56-BDF2-08C1D1C56D31}"/>
                </a:ext>
              </a:extLst>
            </p:cNvPr>
            <p:cNvSpPr/>
            <p:nvPr/>
          </p:nvSpPr>
          <p:spPr>
            <a:xfrm>
              <a:off x="6418175" y="2986475"/>
              <a:ext cx="1234724" cy="40007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rIns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Find all lots same model, shift, Line 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B9613CB-12FA-4BBA-BA37-7CADB3729410}"/>
                </a:ext>
              </a:extLst>
            </p:cNvPr>
            <p:cNvSpPr/>
            <p:nvPr/>
          </p:nvSpPr>
          <p:spPr>
            <a:xfrm>
              <a:off x="4700277" y="2996671"/>
              <a:ext cx="1421397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Chop stamp physical </a:t>
              </a:r>
              <a:b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</a:br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all lots 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BC44991-001A-461F-9566-DDF20E6EEE7D}"/>
                </a:ext>
              </a:extLst>
            </p:cNvPr>
            <p:cNvSpPr/>
            <p:nvPr/>
          </p:nvSpPr>
          <p:spPr>
            <a:xfrm>
              <a:off x="3731945" y="2986439"/>
              <a:ext cx="695793" cy="40007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Report daily 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9787B5D-F11B-45F8-92A5-023C31E0E407}"/>
                </a:ext>
              </a:extLst>
            </p:cNvPr>
            <p:cNvSpPr/>
            <p:nvPr/>
          </p:nvSpPr>
          <p:spPr>
            <a:xfrm>
              <a:off x="2328256" y="837925"/>
              <a:ext cx="689462" cy="38834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PCS issue Pro plan</a:t>
              </a:r>
              <a:endParaRPr lang="en-US" sz="1000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DF1E4AB-90D7-4ADD-AE27-574872948451}"/>
                </a:ext>
              </a:extLst>
            </p:cNvPr>
            <p:cNvSpPr/>
            <p:nvPr/>
          </p:nvSpPr>
          <p:spPr>
            <a:xfrm>
              <a:off x="3382440" y="1211559"/>
              <a:ext cx="649494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①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A6B9B25-9A39-4DFE-B4BF-99B144DA22FD}"/>
                </a:ext>
              </a:extLst>
            </p:cNvPr>
            <p:cNvSpPr/>
            <p:nvPr/>
          </p:nvSpPr>
          <p:spPr>
            <a:xfrm>
              <a:off x="4055421" y="1211559"/>
              <a:ext cx="631369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②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6963F35-473C-4CF8-B427-EB427D001C94}"/>
                </a:ext>
              </a:extLst>
            </p:cNvPr>
            <p:cNvSpPr/>
            <p:nvPr/>
          </p:nvSpPr>
          <p:spPr>
            <a:xfrm>
              <a:off x="5114573" y="1195136"/>
              <a:ext cx="667620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③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BF965A3-29DF-443C-867E-3A87A39D80F7}"/>
                </a:ext>
              </a:extLst>
            </p:cNvPr>
            <p:cNvSpPr/>
            <p:nvPr/>
          </p:nvSpPr>
          <p:spPr>
            <a:xfrm>
              <a:off x="6149310" y="1186255"/>
              <a:ext cx="667620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④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1A2A090-37B8-473A-87C2-EB8895FCFDEF}"/>
                </a:ext>
              </a:extLst>
            </p:cNvPr>
            <p:cNvSpPr/>
            <p:nvPr/>
          </p:nvSpPr>
          <p:spPr>
            <a:xfrm>
              <a:off x="7375675" y="1197051"/>
              <a:ext cx="640432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⑤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9ABB3D4-4749-4F29-91CA-4C69F0CFB33B}"/>
                </a:ext>
              </a:extLst>
            </p:cNvPr>
            <p:cNvSpPr/>
            <p:nvPr/>
          </p:nvSpPr>
          <p:spPr>
            <a:xfrm>
              <a:off x="7118919" y="2208743"/>
              <a:ext cx="640432" cy="3876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⑥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D9B75FC-053F-4DF6-B455-5266D1373CB4}"/>
                </a:ext>
              </a:extLst>
            </p:cNvPr>
            <p:cNvSpPr/>
            <p:nvPr/>
          </p:nvSpPr>
          <p:spPr>
            <a:xfrm>
              <a:off x="8249446" y="1197051"/>
              <a:ext cx="631369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⑦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4248E54-2F53-499E-9128-65E9246566A2}"/>
                </a:ext>
              </a:extLst>
            </p:cNvPr>
            <p:cNvSpPr/>
            <p:nvPr/>
          </p:nvSpPr>
          <p:spPr>
            <a:xfrm>
              <a:off x="9280598" y="1191435"/>
              <a:ext cx="643452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⑧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D0FFAA5-0843-4C3B-9124-8A7FBFE99F15}"/>
                </a:ext>
              </a:extLst>
            </p:cNvPr>
            <p:cNvSpPr/>
            <p:nvPr/>
          </p:nvSpPr>
          <p:spPr>
            <a:xfrm>
              <a:off x="10338507" y="1189956"/>
              <a:ext cx="643452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⑨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42BF641-989A-4B10-9F57-9D48C763FE4B}"/>
                </a:ext>
              </a:extLst>
            </p:cNvPr>
            <p:cNvSpPr/>
            <p:nvPr/>
          </p:nvSpPr>
          <p:spPr>
            <a:xfrm>
              <a:off x="11488067" y="1198423"/>
              <a:ext cx="643452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⑩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0000000-0008-0000-0000-00007A010000}"/>
                </a:ext>
              </a:extLst>
            </p:cNvPr>
            <p:cNvCxnSpPr/>
            <p:nvPr/>
          </p:nvCxnSpPr>
          <p:spPr>
            <a:xfrm flipH="1">
              <a:off x="7267490" y="1308700"/>
              <a:ext cx="0" cy="449140"/>
            </a:xfrm>
            <a:prstGeom prst="straightConnector1">
              <a:avLst/>
            </a:prstGeom>
            <a:ln w="28575" cmpd="thickThin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0000000-0008-0000-0000-00007B010000}"/>
                </a:ext>
              </a:extLst>
            </p:cNvPr>
            <p:cNvCxnSpPr/>
            <p:nvPr/>
          </p:nvCxnSpPr>
          <p:spPr>
            <a:xfrm flipV="1">
              <a:off x="7484995" y="1316033"/>
              <a:ext cx="0" cy="418528"/>
            </a:xfrm>
            <a:prstGeom prst="straightConnector1">
              <a:avLst/>
            </a:prstGeom>
            <a:ln w="28575" cmpd="thickThin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EB99293-BB95-4740-A0CB-C3FA9ECAFBCB}"/>
                </a:ext>
              </a:extLst>
            </p:cNvPr>
            <p:cNvSpPr/>
            <p:nvPr/>
          </p:nvSpPr>
          <p:spPr>
            <a:xfrm>
              <a:off x="6816930" y="1816261"/>
              <a:ext cx="1158484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Reliability </a:t>
              </a:r>
            </a:p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inspection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744161B-6339-474B-B63D-27D607F1ECC9}"/>
                </a:ext>
              </a:extLst>
            </p:cNvPr>
            <p:cNvSpPr/>
            <p:nvPr/>
          </p:nvSpPr>
          <p:spPr>
            <a:xfrm>
              <a:off x="11246821" y="3362467"/>
              <a:ext cx="643452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⑪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30441D4-4DDE-4BFE-BC9D-7DAB7C6CC52E}"/>
                </a:ext>
              </a:extLst>
            </p:cNvPr>
            <p:cNvSpPr/>
            <p:nvPr/>
          </p:nvSpPr>
          <p:spPr>
            <a:xfrm>
              <a:off x="9806036" y="3362078"/>
              <a:ext cx="643452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⑫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14E81A1-4484-4CBF-8EFD-F700D4159039}"/>
                </a:ext>
              </a:extLst>
            </p:cNvPr>
            <p:cNvSpPr/>
            <p:nvPr/>
          </p:nvSpPr>
          <p:spPr>
            <a:xfrm>
              <a:off x="8250717" y="3362467"/>
              <a:ext cx="643452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⑬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63388C8-2AEB-48A9-A04E-D53AA281D81B}"/>
                </a:ext>
              </a:extLst>
            </p:cNvPr>
            <p:cNvSpPr/>
            <p:nvPr/>
          </p:nvSpPr>
          <p:spPr>
            <a:xfrm>
              <a:off x="6790360" y="3363111"/>
              <a:ext cx="643452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⑭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ABCE30B-9623-42DC-BB09-9B11D69E87C3}"/>
                </a:ext>
              </a:extLst>
            </p:cNvPr>
            <p:cNvSpPr/>
            <p:nvPr/>
          </p:nvSpPr>
          <p:spPr>
            <a:xfrm>
              <a:off x="5237974" y="3365216"/>
              <a:ext cx="643452" cy="3919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⑮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55A2A67-3E55-4EDA-A173-88B5EC809EAC}"/>
                </a:ext>
              </a:extLst>
            </p:cNvPr>
            <p:cNvSpPr/>
            <p:nvPr/>
          </p:nvSpPr>
          <p:spPr>
            <a:xfrm>
              <a:off x="3758570" y="3353995"/>
              <a:ext cx="643452" cy="3919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⑯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6D2E9F4-A8EE-485C-810B-BEA80BAD58C2}"/>
                </a:ext>
              </a:extLst>
            </p:cNvPr>
            <p:cNvSpPr/>
            <p:nvPr/>
          </p:nvSpPr>
          <p:spPr>
            <a:xfrm>
              <a:off x="6386138" y="4522055"/>
              <a:ext cx="1119445" cy="39614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FA </a:t>
              </a:r>
            </a:p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ID pallet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1BE80B0-AFAD-449E-959B-0E5DDF7F8883}"/>
                </a:ext>
              </a:extLst>
            </p:cNvPr>
            <p:cNvSpPr/>
            <p:nvPr/>
          </p:nvSpPr>
          <p:spPr>
            <a:xfrm>
              <a:off x="4879939" y="4522055"/>
              <a:ext cx="1119445" cy="39614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FA </a:t>
              </a:r>
            </a:p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warehouse</a:t>
              </a: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084104CC-03DB-460E-8839-7B15E49FFD7E}"/>
                </a:ext>
              </a:extLst>
            </p:cNvPr>
            <p:cNvSpPr/>
            <p:nvPr/>
          </p:nvSpPr>
          <p:spPr>
            <a:xfrm>
              <a:off x="7837933" y="4519845"/>
              <a:ext cx="1238251" cy="400110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Scan ID pallet to receive by PDA</a:t>
              </a: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2545E91E-5AC6-4B5F-A949-181850A464BC}"/>
                </a:ext>
              </a:extLst>
            </p:cNvPr>
            <p:cNvSpPr/>
            <p:nvPr/>
          </p:nvSpPr>
          <p:spPr>
            <a:xfrm>
              <a:off x="9448953" y="4504938"/>
              <a:ext cx="1291793" cy="400110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Confirm receiving by WMS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F2EA577-3990-409B-B88E-88C82E996211}"/>
                </a:ext>
              </a:extLst>
            </p:cNvPr>
            <p:cNvSpPr/>
            <p:nvPr/>
          </p:nvSpPr>
          <p:spPr>
            <a:xfrm>
              <a:off x="5150299" y="4893742"/>
              <a:ext cx="643452" cy="3919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⑰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EA43377-C233-458F-B0BB-8F3D24D21E4D}"/>
                </a:ext>
              </a:extLst>
            </p:cNvPr>
            <p:cNvSpPr/>
            <p:nvPr/>
          </p:nvSpPr>
          <p:spPr>
            <a:xfrm>
              <a:off x="6648586" y="4875064"/>
              <a:ext cx="643452" cy="3919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⑱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BFD7402-9E66-4F6C-895C-6D847E81F008}"/>
                </a:ext>
              </a:extLst>
            </p:cNvPr>
            <p:cNvSpPr/>
            <p:nvPr/>
          </p:nvSpPr>
          <p:spPr>
            <a:xfrm>
              <a:off x="8146873" y="4894476"/>
              <a:ext cx="643452" cy="3919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⑲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2595F08-D4C0-494E-9291-D0B4F1D5DFEE}"/>
                </a:ext>
              </a:extLst>
            </p:cNvPr>
            <p:cNvSpPr/>
            <p:nvPr/>
          </p:nvSpPr>
          <p:spPr>
            <a:xfrm>
              <a:off x="9695054" y="4893742"/>
              <a:ext cx="643452" cy="3919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⑳</a:t>
              </a:r>
              <a:endParaRPr lang="en-US" sz="105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2AC5E970-A4D5-4B96-9A76-0E87A24493BD}"/>
                </a:ext>
              </a:extLst>
            </p:cNvPr>
            <p:cNvSpPr/>
            <p:nvPr/>
          </p:nvSpPr>
          <p:spPr>
            <a:xfrm>
              <a:off x="1365764" y="744834"/>
              <a:ext cx="10706277" cy="1784076"/>
            </a:xfrm>
            <a:prstGeom prst="roundRect">
              <a:avLst>
                <a:gd name="adj" fmla="val 3755"/>
              </a:avLst>
            </a:prstGeom>
            <a:noFill/>
            <a:ln w="38100" cmpd="thickThin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0FFACBD8-5529-4D25-9373-0BC50FFC17E8}"/>
                </a:ext>
              </a:extLst>
            </p:cNvPr>
            <p:cNvSpPr/>
            <p:nvPr/>
          </p:nvSpPr>
          <p:spPr>
            <a:xfrm>
              <a:off x="1365763" y="4100508"/>
              <a:ext cx="10706277" cy="1231904"/>
            </a:xfrm>
            <a:prstGeom prst="roundRect">
              <a:avLst>
                <a:gd name="adj" fmla="val 3755"/>
              </a:avLst>
            </a:prstGeom>
            <a:noFill/>
            <a:ln w="38100" cmpd="thickThin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CD09969C-E452-441E-A144-44B63AF9E6D8}"/>
                </a:ext>
              </a:extLst>
            </p:cNvPr>
            <p:cNvSpPr/>
            <p:nvPr/>
          </p:nvSpPr>
          <p:spPr>
            <a:xfrm>
              <a:off x="1365763" y="2697211"/>
              <a:ext cx="10706277" cy="1231904"/>
            </a:xfrm>
            <a:prstGeom prst="roundRect">
              <a:avLst>
                <a:gd name="adj" fmla="val 3755"/>
              </a:avLst>
            </a:prstGeom>
            <a:noFill/>
            <a:ln w="38100" cmpd="thickThin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BB4D43B-E1B9-4AB2-9F23-96603E149830}"/>
                </a:ext>
              </a:extLst>
            </p:cNvPr>
            <p:cNvSpPr/>
            <p:nvPr/>
          </p:nvSpPr>
          <p:spPr>
            <a:xfrm>
              <a:off x="89263" y="744834"/>
              <a:ext cx="1193603" cy="1784076"/>
            </a:xfrm>
            <a:prstGeom prst="roundRect">
              <a:avLst>
                <a:gd name="adj" fmla="val 10992"/>
              </a:avLst>
            </a:prstGeom>
            <a:solidFill>
              <a:schemeClr val="accent6">
                <a:lumMod val="20000"/>
                <a:lumOff val="80000"/>
              </a:schemeClr>
            </a:solidFill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OQC pick up &amp; Return sample</a:t>
              </a:r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550F24A1-5947-4CA0-9F04-49426F98D302}"/>
                </a:ext>
              </a:extLst>
            </p:cNvPr>
            <p:cNvSpPr/>
            <p:nvPr/>
          </p:nvSpPr>
          <p:spPr>
            <a:xfrm>
              <a:off x="89263" y="2695496"/>
              <a:ext cx="1206197" cy="1231904"/>
            </a:xfrm>
            <a:prstGeom prst="roundRect">
              <a:avLst>
                <a:gd name="adj" fmla="val 10992"/>
              </a:avLst>
            </a:prstGeom>
            <a:solidFill>
              <a:schemeClr val="accent6">
                <a:lumMod val="20000"/>
                <a:lumOff val="80000"/>
              </a:schemeClr>
            </a:solidFill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OQC chop stamp</a:t>
              </a:r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B3C66481-59EA-48B7-A536-AB0DBB019390}"/>
                </a:ext>
              </a:extLst>
            </p:cNvPr>
            <p:cNvSpPr/>
            <p:nvPr/>
          </p:nvSpPr>
          <p:spPr>
            <a:xfrm>
              <a:off x="89263" y="4089401"/>
              <a:ext cx="1193603" cy="1243012"/>
            </a:xfrm>
            <a:prstGeom prst="roundRect">
              <a:avLst>
                <a:gd name="adj" fmla="val 10992"/>
              </a:avLst>
            </a:prstGeom>
            <a:solidFill>
              <a:schemeClr val="accent6">
                <a:lumMod val="20000"/>
                <a:lumOff val="80000"/>
              </a:schemeClr>
            </a:solidFill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FA/SCM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2F0A8FB-10A3-4057-9943-457268F1294A}"/>
                </a:ext>
              </a:extLst>
            </p:cNvPr>
            <p:cNvSpPr/>
            <p:nvPr/>
          </p:nvSpPr>
          <p:spPr>
            <a:xfrm>
              <a:off x="1465132" y="1417143"/>
              <a:ext cx="689462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SCM shortage</a:t>
              </a:r>
              <a:endParaRPr lang="en-US" sz="1000" dirty="0"/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33279F8-EC39-41D0-8B51-09FFDBF4AD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6844" y="1258955"/>
              <a:ext cx="0" cy="346770"/>
            </a:xfrm>
            <a:prstGeom prst="straightConnector1">
              <a:avLst/>
            </a:prstGeom>
            <a:ln w="28575" cmpd="thickThin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213ABBF-0501-4FF0-9D97-329E049FA990}"/>
                </a:ext>
              </a:extLst>
            </p:cNvPr>
            <p:cNvSpPr/>
            <p:nvPr/>
          </p:nvSpPr>
          <p:spPr>
            <a:xfrm>
              <a:off x="2347585" y="1413545"/>
              <a:ext cx="748691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FA confirm stock</a:t>
              </a:r>
              <a:endParaRPr lang="en-US" sz="1000" dirty="0"/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FE119152-8CE2-448C-AA50-BD6CDCC0908C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Details current procedure from PCS 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FA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OQC  SCM</a:t>
            </a:r>
            <a:endParaRPr lang="en-US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7" name="AutoShape 6">
            <a:extLst>
              <a:ext uri="{FF2B5EF4-FFF2-40B4-BE49-F238E27FC236}">
                <a16:creationId xmlns:a16="http://schemas.microsoft.com/office/drawing/2014/main" id="{6C8707F7-9592-44F6-BD1C-ED9CC25C76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01" y="5800428"/>
            <a:ext cx="9833794" cy="971755"/>
          </a:xfrm>
          <a:prstGeom prst="roundRect">
            <a:avLst>
              <a:gd name="adj" fmla="val 11546"/>
            </a:avLst>
          </a:prstGeom>
          <a:noFill/>
          <a:ln w="2857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tIns="0" bIns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u="sng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Current situation</a:t>
            </a:r>
            <a:r>
              <a:rPr lang="en-US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Pickup &amp; Return sample                    Manual Job at process: </a:t>
            </a:r>
            <a:r>
              <a:rPr lang="en-US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① ~ ⑦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Chop stamp: Loss time to find pallet </a:t>
            </a:r>
            <a:r>
              <a:rPr lang="en-US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 Manual Job at process: </a:t>
            </a:r>
            <a:r>
              <a:rPr lang="en-US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⑪</a:t>
            </a:r>
            <a:r>
              <a:rPr lang="en-US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 ~ </a:t>
            </a:r>
            <a:r>
              <a:rPr lang="en-US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⑯</a:t>
            </a:r>
            <a:endParaRPr lang="en-US" b="1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5678BD42-8E96-488A-82D4-D8998243E0AD}"/>
              </a:ext>
            </a:extLst>
          </p:cNvPr>
          <p:cNvSpPr/>
          <p:nvPr/>
        </p:nvSpPr>
        <p:spPr>
          <a:xfrm>
            <a:off x="10023917" y="5917733"/>
            <a:ext cx="433137" cy="737143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utoShape 6">
            <a:extLst>
              <a:ext uri="{FF2B5EF4-FFF2-40B4-BE49-F238E27FC236}">
                <a16:creationId xmlns:a16="http://schemas.microsoft.com/office/drawing/2014/main" id="{A9ABAA3E-5F63-41B3-947D-AB0037F87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0775" y="5800428"/>
            <a:ext cx="1528401" cy="971755"/>
          </a:xfrm>
          <a:prstGeom prst="roundRect">
            <a:avLst>
              <a:gd name="adj" fmla="val 11546"/>
            </a:avLst>
          </a:prstGeom>
          <a:noFill/>
          <a:ln w="2857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tIns="0" bIns="0" anchor="ctr"/>
          <a:lstStyle/>
          <a:p>
            <a:pPr algn="ctr"/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Need to improve</a:t>
            </a:r>
            <a:endParaRPr lang="en-US" dirty="0"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251BC8-0967-4FF9-A7B3-9C0ADC9B1E7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07488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A497B8-E5F4-477A-A021-910B8393A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34" y="1710438"/>
            <a:ext cx="4518455" cy="12442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AA380C-1055-4CE1-B672-54C78176F509}"/>
              </a:ext>
            </a:extLst>
          </p:cNvPr>
          <p:cNvSpPr/>
          <p:nvPr/>
        </p:nvSpPr>
        <p:spPr>
          <a:xfrm>
            <a:off x="191574" y="1380436"/>
            <a:ext cx="47141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1: SCM send inventory &amp; shipment plan</a:t>
            </a:r>
            <a:endParaRPr lang="en-US" sz="1400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94554C5-6379-4EBE-AD15-898C02CCDF51}"/>
              </a:ext>
            </a:extLst>
          </p:cNvPr>
          <p:cNvSpPr/>
          <p:nvPr/>
        </p:nvSpPr>
        <p:spPr>
          <a:xfrm rot="5400000">
            <a:off x="2539018" y="2852355"/>
            <a:ext cx="132254" cy="629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594A8A-BA1B-4AA2-B3FC-3A9445984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87" y="3534812"/>
            <a:ext cx="5190763" cy="14753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1A7F40-3623-4EC2-B529-A4237831AC7E}"/>
              </a:ext>
            </a:extLst>
          </p:cNvPr>
          <p:cNvSpPr/>
          <p:nvPr/>
        </p:nvSpPr>
        <p:spPr>
          <a:xfrm>
            <a:off x="211894" y="3227035"/>
            <a:ext cx="47513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2: FA update inventory &amp; shipment plan</a:t>
            </a:r>
            <a:endParaRPr lang="en-US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3BDC9B-9A56-435B-A358-5D292F4B8C0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① Confirm shortage shipment</a:t>
            </a:r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4599258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9" name="Text Box 5">
            <a:extLst>
              <a:ext uri="{FF2B5EF4-FFF2-40B4-BE49-F238E27FC236}">
                <a16:creationId xmlns:a16="http://schemas.microsoft.com/office/drawing/2014/main" id="{6E09D44F-B372-4F09-A03D-826E6D6B5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4599258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2C265C8D-82A1-4F3C-BC45-B362E98D04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E50612-A4A3-479B-9E9D-2FC9C872FFA1}"/>
              </a:ext>
            </a:extLst>
          </p:cNvPr>
          <p:cNvSpPr/>
          <p:nvPr/>
        </p:nvSpPr>
        <p:spPr>
          <a:xfrm>
            <a:off x="6019274" y="1724433"/>
            <a:ext cx="6052223" cy="2650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Indicate priority shipment model to announce OQC pick up inspection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Indicate details: Ship by Board/Air, Stock Q'ty, shipment Q’ty, Minus product compare vs shipment plan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Minus product: Q’ty, Reason, when re-running (need indicate)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In case production plan be changed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Auto refresh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Classify type of product and display : EMC, PP, PMP and can shipment or not (Ex: PP cannot shipment..)</a:t>
            </a:r>
          </a:p>
        </p:txBody>
      </p:sp>
      <p:sp>
        <p:nvSpPr>
          <p:cNvPr id="23" name="AutoShape 6">
            <a:extLst>
              <a:ext uri="{FF2B5EF4-FFF2-40B4-BE49-F238E27FC236}">
                <a16:creationId xmlns:a16="http://schemas.microsoft.com/office/drawing/2014/main" id="{0010AE81-EC6D-440D-BA6A-C18B34B1C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5861021"/>
            <a:ext cx="5828801" cy="893523"/>
          </a:xfrm>
          <a:prstGeom prst="roundRect">
            <a:avLst>
              <a:gd name="adj" fmla="val 23272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Using time: 5 mins/day*4 BD/BU =20 mins/day</a:t>
            </a:r>
          </a:p>
        </p:txBody>
      </p:sp>
      <p:sp>
        <p:nvSpPr>
          <p:cNvPr id="24" name="AutoShape 6">
            <a:extLst>
              <a:ext uri="{FF2B5EF4-FFF2-40B4-BE49-F238E27FC236}">
                <a16:creationId xmlns:a16="http://schemas.microsoft.com/office/drawing/2014/main" id="{A1651143-20DC-46C9-82FC-1C39F356A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274" y="5861021"/>
            <a:ext cx="6052223" cy="893523"/>
          </a:xfrm>
          <a:prstGeom prst="roundRect">
            <a:avLst>
              <a:gd name="adj" fmla="val 21425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Save time: 20 mins/day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834C51-CFF1-48CB-BB1B-87017936EE00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Meiryo UI" panose="020B0604030504040204" pitchFamily="34" charset="-128"/>
                <a:ea typeface="Meiryo UI" panose="020B0604030504040204" pitchFamily="34" charset="-128"/>
              </a:rPr>
              <a:t>OQC confirm shipment plan to focus priority shipment models by manual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52A12C1-9719-496B-95EC-A03A649BCD0F}"/>
              </a:ext>
            </a:extLst>
          </p:cNvPr>
          <p:cNvSpPr/>
          <p:nvPr/>
        </p:nvSpPr>
        <p:spPr>
          <a:xfrm rot="5400000">
            <a:off x="2650878" y="4839786"/>
            <a:ext cx="123831" cy="629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9C3330-C972-4113-8EFB-CD4BEC500CC3}"/>
              </a:ext>
            </a:extLst>
          </p:cNvPr>
          <p:cNvSpPr/>
          <p:nvPr/>
        </p:nvSpPr>
        <p:spPr>
          <a:xfrm>
            <a:off x="133073" y="5254625"/>
            <a:ext cx="58012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3: OQC input shipment info to focus check priority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A8926B7-B1A1-4554-9894-27D3082B940C}"/>
              </a:ext>
            </a:extLst>
          </p:cNvPr>
          <p:cNvSpPr/>
          <p:nvPr/>
        </p:nvSpPr>
        <p:spPr>
          <a:xfrm>
            <a:off x="6061521" y="1445296"/>
            <a:ext cx="60522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Request system will be displayed details: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EF5F1B-2F28-4193-80F6-1FEF69DBBC24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152816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A356488-05B0-43D0-B056-2170E5D28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93" y="3811914"/>
            <a:ext cx="4932116" cy="14628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6D70556-421C-498D-803E-1DD5AB3464A6}"/>
              </a:ext>
            </a:extLst>
          </p:cNvPr>
          <p:cNvSpPr/>
          <p:nvPr/>
        </p:nvSpPr>
        <p:spPr>
          <a:xfrm>
            <a:off x="329897" y="3552820"/>
            <a:ext cx="46011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2: OQC copy into OQC format to control</a:t>
            </a:r>
            <a:endParaRPr lang="en-US" sz="1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5EB546-5193-4168-A9D2-157E5ECFF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93" y="1665032"/>
            <a:ext cx="4518455" cy="146282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B7009A0-EDD5-4109-8F8D-92F92C102845}"/>
              </a:ext>
            </a:extLst>
          </p:cNvPr>
          <p:cNvSpPr/>
          <p:nvPr/>
        </p:nvSpPr>
        <p:spPr>
          <a:xfrm>
            <a:off x="126696" y="1348754"/>
            <a:ext cx="56942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1: PCS send Daily production plan &lt;Email/Server&gt;</a:t>
            </a:r>
            <a:endParaRPr lang="en-US" sz="1400" b="1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AB1091E-564B-489A-A025-15C76C393566}"/>
              </a:ext>
            </a:extLst>
          </p:cNvPr>
          <p:cNvSpPr/>
          <p:nvPr/>
        </p:nvSpPr>
        <p:spPr>
          <a:xfrm rot="5400000">
            <a:off x="2676492" y="3123835"/>
            <a:ext cx="196088" cy="5354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3BDC9B-9A56-435B-A358-5D292F4B8C0D}"/>
              </a:ext>
            </a:extLst>
          </p:cNvPr>
          <p:cNvSpPr/>
          <p:nvPr/>
        </p:nvSpPr>
        <p:spPr>
          <a:xfrm>
            <a:off x="-3872" y="-20915"/>
            <a:ext cx="12195872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① OQC re-make production plan</a:t>
            </a:r>
          </a:p>
        </p:txBody>
      </p:sp>
      <p:sp>
        <p:nvSpPr>
          <p:cNvPr id="13" name="AutoShape 3">
            <a:extLst>
              <a:ext uri="{FF2B5EF4-FFF2-40B4-BE49-F238E27FC236}">
                <a16:creationId xmlns:a16="http://schemas.microsoft.com/office/drawing/2014/main" id="{884849B7-164B-43D8-9D5F-29A13B9F4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418465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6DAD2C91-42BB-4D69-B726-CB5D821627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418465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6">
            <a:extLst>
              <a:ext uri="{FF2B5EF4-FFF2-40B4-BE49-F238E27FC236}">
                <a16:creationId xmlns:a16="http://schemas.microsoft.com/office/drawing/2014/main" id="{12723EC3-F1C0-46E3-AEBE-F803E242A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473044"/>
            <a:ext cx="5828801" cy="1299139"/>
          </a:xfrm>
          <a:prstGeom prst="roundRect">
            <a:avLst>
              <a:gd name="adj" fmla="val 11546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OQC re-making production base on information of PCS: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Add some information: Sample Q’ty, PL, Characteristic, Reliability, Specification…</a:t>
            </a:r>
          </a:p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 Using time: 10 mins/day </a:t>
            </a:r>
          </a:p>
        </p:txBody>
      </p:sp>
      <p:sp>
        <p:nvSpPr>
          <p:cNvPr id="21" name="AutoShape 6">
            <a:extLst>
              <a:ext uri="{FF2B5EF4-FFF2-40B4-BE49-F238E27FC236}">
                <a16:creationId xmlns:a16="http://schemas.microsoft.com/office/drawing/2014/main" id="{3C89B1C1-8F60-4B52-AA2D-1FA136909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473044"/>
            <a:ext cx="6052223" cy="1291683"/>
          </a:xfrm>
          <a:prstGeom prst="roundRect">
            <a:avLst>
              <a:gd name="adj" fmla="val 1183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System will link with OQC inspection plan and auto update: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</a:endParaRPr>
          </a:p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 Save time: 10 mins/day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D4AA93-F13B-4735-8159-D0FB610B7FF3}"/>
              </a:ext>
            </a:extLst>
          </p:cNvPr>
          <p:cNvSpPr/>
          <p:nvPr/>
        </p:nvSpPr>
        <p:spPr>
          <a:xfrm>
            <a:off x="105475" y="473848"/>
            <a:ext cx="1197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OQC re-making production plan base on production plan that PCS send</a:t>
            </a:r>
          </a:p>
        </p:txBody>
      </p:sp>
      <p:sp>
        <p:nvSpPr>
          <p:cNvPr id="23" name="Text Box 5">
            <a:extLst>
              <a:ext uri="{FF2B5EF4-FFF2-40B4-BE49-F238E27FC236}">
                <a16:creationId xmlns:a16="http://schemas.microsoft.com/office/drawing/2014/main" id="{D63CDCF1-9F09-4990-8E6B-962B079574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24" name="Text Box 4">
            <a:extLst>
              <a:ext uri="{FF2B5EF4-FFF2-40B4-BE49-F238E27FC236}">
                <a16:creationId xmlns:a16="http://schemas.microsoft.com/office/drawing/2014/main" id="{C70CB915-1A29-41E1-8987-EEB782EA6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EA3C3B-5F69-4AA9-A76A-5BD85E765ACD}"/>
              </a:ext>
            </a:extLst>
          </p:cNvPr>
          <p:cNvSpPr/>
          <p:nvPr/>
        </p:nvSpPr>
        <p:spPr>
          <a:xfrm>
            <a:off x="5971277" y="1390476"/>
            <a:ext cx="5094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OQC make database: Sample Q’ty; Reliability plan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A6D632-3EB8-4BC2-9D7C-BB4CC7824C1A}"/>
              </a:ext>
            </a:extLst>
          </p:cNvPr>
          <p:cNvSpPr/>
          <p:nvPr/>
        </p:nvSpPr>
        <p:spPr>
          <a:xfrm>
            <a:off x="6036398" y="3010566"/>
            <a:ext cx="6050127" cy="2315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will be linked with OQC Inspection plan: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OQC sampling Q’ty (Incase if happen Quality issue, sample Q’ty level will be changed </a:t>
            </a: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  <a:sym typeface="Wingdings" panose="05000000000000000000" pitchFamily="2" charset="2"/>
              </a:rPr>
              <a:t> Return to previous level  OQC make Data base)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  <a:sym typeface="Wingdings" panose="05000000000000000000" pitchFamily="2" charset="2"/>
              </a:rPr>
              <a:t>Add : 1 column for adjust sample if need to follow up quality issue </a:t>
            </a:r>
            <a:endParaRPr lang="en-US" sz="1200" dirty="0">
              <a:latin typeface="Meiryo UI" panose="020B0604030504040204" pitchFamily="34" charset="-128"/>
              <a:ea typeface="Meiryo UI" panose="020B0604030504040204" pitchFamily="34" charset="-128"/>
              <a:cs typeface="Calibri" panose="020F050202020403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Auto assign model that should be Reliability test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Auto change sample Q’ty level (Ex: Normal level </a:t>
            </a: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  <a:sym typeface="Wingdings" panose="05000000000000000000" pitchFamily="2" charset="2"/>
              </a:rPr>
              <a:t> Loosen level)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  <a:sym typeface="Wingdings" panose="05000000000000000000" pitchFamily="2" charset="2"/>
              </a:rPr>
              <a:t>If cannot catch up plan  Can adjust and display reason (Only OQC member can revise)</a:t>
            </a:r>
            <a:endParaRPr lang="en-US" sz="1200" dirty="0">
              <a:latin typeface="Meiryo UI" panose="020B0604030504040204" pitchFamily="34" charset="-128"/>
              <a:ea typeface="Meiryo UI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E08CB66E-EBB2-4E6F-BF3B-D6F7B19D61CE}"/>
              </a:ext>
            </a:extLst>
          </p:cNvPr>
          <p:cNvSpPr/>
          <p:nvPr/>
        </p:nvSpPr>
        <p:spPr>
          <a:xfrm rot="5400000">
            <a:off x="8786921" y="2772552"/>
            <a:ext cx="162311" cy="470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75BBB9-C766-4CA1-9266-8F83840B3A51}"/>
              </a:ext>
            </a:extLst>
          </p:cNvPr>
          <p:cNvGrpSpPr/>
          <p:nvPr/>
        </p:nvGrpSpPr>
        <p:grpSpPr>
          <a:xfrm>
            <a:off x="6148088" y="1700862"/>
            <a:ext cx="5808211" cy="1075605"/>
            <a:chOff x="6148088" y="1709677"/>
            <a:chExt cx="5808211" cy="128658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FC5A3FF-7553-4AD0-A254-7E2DFCDDD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76784" y="1714596"/>
              <a:ext cx="1759565" cy="128001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9FE7D16-3477-4D22-AE39-0C29F4566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96735" y="1709677"/>
              <a:ext cx="1759564" cy="128001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40C1DCD-DDDC-441C-8B19-AFCE43000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48088" y="1709743"/>
              <a:ext cx="1960197" cy="1286515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35DD62D-5E77-4B1E-8CB1-F0E77D5C12B6}"/>
                </a:ext>
              </a:extLst>
            </p:cNvPr>
            <p:cNvSpPr/>
            <p:nvPr/>
          </p:nvSpPr>
          <p:spPr>
            <a:xfrm>
              <a:off x="6238717" y="2738530"/>
              <a:ext cx="1799494" cy="230432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Q’ty sample Standard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11E2B20C-A968-48B1-8C61-3B16BEA09F8B}"/>
                </a:ext>
              </a:extLst>
            </p:cNvPr>
            <p:cNvSpPr/>
            <p:nvPr/>
          </p:nvSpPr>
          <p:spPr>
            <a:xfrm>
              <a:off x="8644661" y="2738529"/>
              <a:ext cx="1117405" cy="240145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Plan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FDFC150-C348-4AFC-8247-563BE599D02D}"/>
                </a:ext>
              </a:extLst>
            </p:cNvPr>
            <p:cNvSpPr/>
            <p:nvPr/>
          </p:nvSpPr>
          <p:spPr>
            <a:xfrm>
              <a:off x="10562361" y="2738529"/>
              <a:ext cx="952305" cy="236153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Plan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92FF29BD-966C-4B34-B13E-8E93D04D59D3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662309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98D065C7-7AD1-4C6B-AAB3-A3051B45E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112" y="3801319"/>
            <a:ext cx="2163490" cy="13644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33BDC9B-9A56-435B-A358-5D292F4B8C0D}"/>
              </a:ext>
            </a:extLst>
          </p:cNvPr>
          <p:cNvSpPr/>
          <p:nvPr/>
        </p:nvSpPr>
        <p:spPr>
          <a:xfrm>
            <a:off x="0" y="-20915"/>
            <a:ext cx="12197753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② OQC pick up sample</a:t>
            </a:r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4511104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4511105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2172DF-B3B2-45E6-AF36-45C6306F7125}"/>
              </a:ext>
            </a:extLst>
          </p:cNvPr>
          <p:cNvSpPr/>
          <p:nvPr/>
        </p:nvSpPr>
        <p:spPr>
          <a:xfrm>
            <a:off x="6051320" y="1780296"/>
            <a:ext cx="5829476" cy="2004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Scan barcode of Outer box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 D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isplays Outer box OQC pick up: FA easy to control sample quantity OQC pick up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System will remind OQC to pick up sample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Indicate time OQC pick up sample on system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Indicate pallet OQC pick up sample to eliminate finding and scan barcode many times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3" name="AutoShape 6">
            <a:extLst>
              <a:ext uri="{FF2B5EF4-FFF2-40B4-BE49-F238E27FC236}">
                <a16:creationId xmlns:a16="http://schemas.microsoft.com/office/drawing/2014/main" id="{C42C3253-0E42-4D5E-AEB7-6E0AB0F83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824277"/>
            <a:ext cx="5828801" cy="947906"/>
          </a:xfrm>
          <a:prstGeom prst="roundRect">
            <a:avLst>
              <a:gd name="adj" fmla="val 11546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Using time: 1mins*8 times/day=8 mins/day</a:t>
            </a:r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98973256-4683-44CB-95C3-F5EA0692E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824277"/>
            <a:ext cx="6052223" cy="940450"/>
          </a:xfrm>
          <a:prstGeom prst="roundRect">
            <a:avLst>
              <a:gd name="adj" fmla="val 1183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Save: 8 mins/day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32CEE1-1FBE-4662-B287-D1D9561D97D0}"/>
              </a:ext>
            </a:extLst>
          </p:cNvPr>
          <p:cNvSpPr/>
          <p:nvPr/>
        </p:nvSpPr>
        <p:spPr>
          <a:xfrm>
            <a:off x="105475" y="473848"/>
            <a:ext cx="1197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OQC pick up sample follow serial range</a:t>
            </a: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12BE522B-AF29-4A36-85E1-1FFDE07755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F9FF5F92-4B31-4B57-9CDE-1733FE526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F4C937-4419-4291-8AD4-6B17FCF469C5}"/>
              </a:ext>
            </a:extLst>
          </p:cNvPr>
          <p:cNvSpPr/>
          <p:nvPr/>
        </p:nvSpPr>
        <p:spPr>
          <a:xfrm>
            <a:off x="96218" y="1380581"/>
            <a:ext cx="5692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1: Access PSNV Portal to confirm Production result</a:t>
            </a:r>
            <a:endParaRPr lang="en-US" sz="1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7DB5CB-8506-4DAD-9480-D7641679F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04" y="1730850"/>
            <a:ext cx="5419363" cy="1479639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856D9C35-BAE5-483D-9283-0C0DF62484DB}"/>
              </a:ext>
            </a:extLst>
          </p:cNvPr>
          <p:cNvSpPr/>
          <p:nvPr/>
        </p:nvSpPr>
        <p:spPr>
          <a:xfrm rot="5400000">
            <a:off x="2933398" y="3079556"/>
            <a:ext cx="188438" cy="615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AF965B-BAD8-4069-8D4D-4ABBFCB5908C}"/>
              </a:ext>
            </a:extLst>
          </p:cNvPr>
          <p:cNvSpPr/>
          <p:nvPr/>
        </p:nvSpPr>
        <p:spPr>
          <a:xfrm>
            <a:off x="117584" y="3511539"/>
            <a:ext cx="54534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2: Divide serial range to pick up sample at Pallet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DB4E16-7E19-4432-B54F-E9B2FA416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54" y="3804341"/>
            <a:ext cx="2072589" cy="13628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67CB39A-4E49-45F3-B343-01A150BC7F6B}"/>
              </a:ext>
            </a:extLst>
          </p:cNvPr>
          <p:cNvSpPr/>
          <p:nvPr/>
        </p:nvSpPr>
        <p:spPr>
          <a:xfrm>
            <a:off x="170101" y="5165765"/>
            <a:ext cx="28650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Pick up outer box &amp; put indication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78AF5E6-3C66-4E8A-86BD-6B983EB1B5A3}"/>
              </a:ext>
            </a:extLst>
          </p:cNvPr>
          <p:cNvSpPr/>
          <p:nvPr/>
        </p:nvSpPr>
        <p:spPr>
          <a:xfrm>
            <a:off x="311204" y="3884988"/>
            <a:ext cx="821177" cy="27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highlight>
                  <a:srgbClr val="FFFF00"/>
                </a:highlight>
                <a:latin typeface="Meiryo" panose="020B0604030504040204" pitchFamily="34" charset="-128"/>
                <a:ea typeface="Meiryo" panose="020B0604030504040204" pitchFamily="34" charset="-128"/>
              </a:rPr>
              <a:t>DP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F3125D-966C-4677-99D4-C1335D5E892A}"/>
              </a:ext>
            </a:extLst>
          </p:cNvPr>
          <p:cNvSpPr/>
          <p:nvPr/>
        </p:nvSpPr>
        <p:spPr>
          <a:xfrm>
            <a:off x="3037796" y="5174911"/>
            <a:ext cx="28650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Pick up inner box &amp; put indication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6F68AEF-5AEE-43A1-8FAE-219E9715DC0E}"/>
              </a:ext>
            </a:extLst>
          </p:cNvPr>
          <p:cNvSpPr/>
          <p:nvPr/>
        </p:nvSpPr>
        <p:spPr>
          <a:xfrm>
            <a:off x="3187532" y="3871110"/>
            <a:ext cx="821177" cy="27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highlight>
                  <a:srgbClr val="FFFF00"/>
                </a:highlight>
                <a:latin typeface="Meiryo" panose="020B0604030504040204" pitchFamily="34" charset="-128"/>
                <a:ea typeface="Meiryo" panose="020B0604030504040204" pitchFamily="34" charset="-128"/>
              </a:rPr>
              <a:t>DECT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0EA88C-3B51-4CB1-9959-DD2106493FFD}"/>
              </a:ext>
            </a:extLst>
          </p:cNvPr>
          <p:cNvSpPr/>
          <p:nvPr/>
        </p:nvSpPr>
        <p:spPr>
          <a:xfrm>
            <a:off x="6092326" y="1402573"/>
            <a:ext cx="27406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can be indicated:</a:t>
            </a:r>
            <a:endParaRPr lang="en-US" sz="1400" b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9AC4215-D015-41FA-9EBA-7058067D4E70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689717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33BDC9B-9A56-435B-A358-5D292F4B8C0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③ Reading barcode Inner/Outer 1</a:t>
            </a:r>
            <a:r>
              <a:rPr lang="en-US" sz="2000" b="1" baseline="30000" dirty="0">
                <a:latin typeface="Meiryo UI" panose="020B0604030504040204" pitchFamily="34" charset="-128"/>
                <a:ea typeface="Meiryo UI" panose="020B0604030504040204" pitchFamily="34" charset="-128"/>
              </a:rPr>
              <a:t>st</a:t>
            </a:r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 time</a:t>
            </a:r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4193472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4193473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F63C05AB-D899-4F46-A3E6-B6DE67F6C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473044"/>
            <a:ext cx="5828801" cy="1299139"/>
          </a:xfrm>
          <a:prstGeom prst="roundRect">
            <a:avLst>
              <a:gd name="adj" fmla="val 11546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lIns="45720" tIns="0" rIns="45720" bIns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Using time: 30lots*10sec*2Outer boxes=10mins/day</a:t>
            </a: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6A9A0FF4-D92E-474A-83CD-BAD24C7E5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473044"/>
            <a:ext cx="6052223" cy="1291683"/>
          </a:xfrm>
          <a:prstGeom prst="roundRect">
            <a:avLst>
              <a:gd name="adj" fmla="val 1183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Save: 10 mins/day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559BE0-689B-4EAC-9132-10EEAF5A1B91}"/>
              </a:ext>
            </a:extLst>
          </p:cNvPr>
          <p:cNvSpPr/>
          <p:nvPr/>
        </p:nvSpPr>
        <p:spPr>
          <a:xfrm>
            <a:off x="105475" y="473848"/>
            <a:ext cx="1197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Confirm Outer carton and inner box  </a:t>
            </a: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45025BCF-D50B-410F-BA2A-DEB655C0D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884EC00B-5D7D-4C01-94AF-4909376ED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3408E6-4452-4F43-BA98-1154DB38478F}"/>
              </a:ext>
            </a:extLst>
          </p:cNvPr>
          <p:cNvSpPr/>
          <p:nvPr/>
        </p:nvSpPr>
        <p:spPr>
          <a:xfrm>
            <a:off x="96218" y="1380581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Reading Barcode of Outer box and Inner box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D9CD60-D7B5-4AFC-A005-E93172D03D6D}"/>
              </a:ext>
            </a:extLst>
          </p:cNvPr>
          <p:cNvSpPr/>
          <p:nvPr/>
        </p:nvSpPr>
        <p:spPr>
          <a:xfrm>
            <a:off x="6092128" y="1417982"/>
            <a:ext cx="5659689" cy="702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link weight check system to confirm Outer box includes which inner boxes</a:t>
            </a:r>
            <a:endParaRPr lang="en-US" sz="1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D01D59-33B7-4B32-BFC7-416EECEFD4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74" b="44649"/>
          <a:stretch/>
        </p:blipFill>
        <p:spPr>
          <a:xfrm>
            <a:off x="399568" y="2631515"/>
            <a:ext cx="5224437" cy="16317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E00A8F-8590-48E7-8136-A11BD664D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74" b="44649"/>
          <a:stretch/>
        </p:blipFill>
        <p:spPr>
          <a:xfrm>
            <a:off x="6424053" y="2631514"/>
            <a:ext cx="5224437" cy="16317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53D8DBE9-9C27-4F2C-B761-7E8A0B19475E}"/>
              </a:ext>
            </a:extLst>
          </p:cNvPr>
          <p:cNvSpPr/>
          <p:nvPr/>
        </p:nvSpPr>
        <p:spPr>
          <a:xfrm>
            <a:off x="7888949" y="2684055"/>
            <a:ext cx="2130950" cy="179029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646D2B-D68A-455D-856F-FD6E21502533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8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0D8D88-53D5-47E1-8495-4D3FC8FD3F6D}"/>
              </a:ext>
            </a:extLst>
          </p:cNvPr>
          <p:cNvSpPr/>
          <p:nvPr/>
        </p:nvSpPr>
        <p:spPr>
          <a:xfrm>
            <a:off x="117584" y="1729809"/>
            <a:ext cx="5832177" cy="702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Purpose: To confirm Outer box includes how many inner box and which serial No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18623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33BDC9B-9A56-435B-A358-5D292F4B8C0D}"/>
              </a:ext>
            </a:extLst>
          </p:cNvPr>
          <p:cNvSpPr/>
          <p:nvPr/>
        </p:nvSpPr>
        <p:spPr>
          <a:xfrm>
            <a:off x="-3872" y="-20915"/>
            <a:ext cx="12195872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④ Weight check 1</a:t>
            </a:r>
            <a:r>
              <a:rPr lang="en-US" sz="2000" b="1" baseline="30000" dirty="0">
                <a:latin typeface="Meiryo UI" panose="020B0604030504040204" pitchFamily="34" charset="-128"/>
                <a:ea typeface="Meiryo UI" panose="020B0604030504040204" pitchFamily="34" charset="-128"/>
              </a:rPr>
              <a:t>st</a:t>
            </a:r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 time </a:t>
            </a:r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4183846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4183847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 dirty="0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84ED8631-7E9B-4801-AD81-172471682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473044"/>
            <a:ext cx="5828801" cy="1299139"/>
          </a:xfrm>
          <a:prstGeom prst="roundRect">
            <a:avLst>
              <a:gd name="adj" fmla="val 11546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Using time: 150pcs*5sec*2 BD/BU=24mins/day</a:t>
            </a: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B7D366FE-625E-4AF7-883C-5EADBB281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473044"/>
            <a:ext cx="6052223" cy="1291683"/>
          </a:xfrm>
          <a:prstGeom prst="roundRect">
            <a:avLst>
              <a:gd name="adj" fmla="val 1183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Save: 24 mins/day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B23FE9-2165-4783-9DF7-B7C529CD0AC6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Weight check offline at OQC to confirm accessory</a:t>
            </a:r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2185B1A4-0D83-4A2D-9B03-3ED0A8AA9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70C2228E-8155-4490-A6EA-5F70510C7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D971AB-4271-48D6-9CC1-963B248B0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675" y="2200305"/>
            <a:ext cx="3557372" cy="2646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9071D74-6D1E-49AE-B9EE-0EF8CBC26E43}"/>
              </a:ext>
            </a:extLst>
          </p:cNvPr>
          <p:cNvSpPr/>
          <p:nvPr/>
        </p:nvSpPr>
        <p:spPr>
          <a:xfrm>
            <a:off x="96218" y="1380581"/>
            <a:ext cx="58442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Weight check 1</a:t>
            </a:r>
            <a:r>
              <a:rPr lang="en-US" sz="1400" b="1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</a:t>
            </a: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 (Control offline):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05E748-B1C8-44D3-9169-770534C454A4}"/>
              </a:ext>
            </a:extLst>
          </p:cNvPr>
          <p:cNvSpPr/>
          <p:nvPr/>
        </p:nvSpPr>
        <p:spPr>
          <a:xfrm>
            <a:off x="6012936" y="1410683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link weight check system to weight of inner box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B3D313-7427-427B-9DBF-3BE69C7D631A}"/>
              </a:ext>
            </a:extLst>
          </p:cNvPr>
          <p:cNvGrpSpPr/>
          <p:nvPr/>
        </p:nvGrpSpPr>
        <p:grpSpPr>
          <a:xfrm>
            <a:off x="7338014" y="2771189"/>
            <a:ext cx="3177586" cy="2075973"/>
            <a:chOff x="7266700" y="1963644"/>
            <a:chExt cx="3557372" cy="264685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46B98B3-AB53-490C-9106-BEBAA8513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66700" y="1963644"/>
              <a:ext cx="3557372" cy="264685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2" name="Multiplication Sign 1">
              <a:extLst>
                <a:ext uri="{FF2B5EF4-FFF2-40B4-BE49-F238E27FC236}">
                  <a16:creationId xmlns:a16="http://schemas.microsoft.com/office/drawing/2014/main" id="{EBB2E9E8-2B56-4AF7-9AD8-7D8D9CE29421}"/>
                </a:ext>
              </a:extLst>
            </p:cNvPr>
            <p:cNvSpPr/>
            <p:nvPr/>
          </p:nvSpPr>
          <p:spPr>
            <a:xfrm>
              <a:off x="7872995" y="2531444"/>
              <a:ext cx="2213811" cy="1626670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477010EF-ED43-4779-93BE-101EBD7D5CAA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9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D44F0D-8383-E426-80FA-434E1028516D}"/>
              </a:ext>
            </a:extLst>
          </p:cNvPr>
          <p:cNvSpPr/>
          <p:nvPr/>
        </p:nvSpPr>
        <p:spPr>
          <a:xfrm>
            <a:off x="6092326" y="1842598"/>
            <a:ext cx="5967626" cy="715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FA already applied weight check system: No need add this point  No need do weight check 1</a:t>
            </a:r>
            <a:r>
              <a:rPr lang="en-US" sz="1400" baseline="30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st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at OQC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FC37EE-7FFE-4419-96AB-221D725B71EC}"/>
              </a:ext>
            </a:extLst>
          </p:cNvPr>
          <p:cNvSpPr/>
          <p:nvPr/>
        </p:nvSpPr>
        <p:spPr>
          <a:xfrm>
            <a:off x="96218" y="1709466"/>
            <a:ext cx="58442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Purpose: To confirm full inner box before un-packing </a:t>
            </a:r>
          </a:p>
        </p:txBody>
      </p:sp>
    </p:spTree>
    <p:extLst>
      <p:ext uri="{BB962C8B-B14F-4D97-AF65-F5344CB8AC3E}">
        <p14:creationId xmlns:p14="http://schemas.microsoft.com/office/powerpoint/2010/main" val="245233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2794</TotalTime>
  <Words>2375</Words>
  <Application>Microsoft Office PowerPoint</Application>
  <PresentationFormat>Widescreen</PresentationFormat>
  <Paragraphs>494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MS PGothic</vt:lpstr>
      <vt:lpstr>Arial</vt:lpstr>
      <vt:lpstr>Calibri</vt:lpstr>
      <vt:lpstr>Calibri Light</vt:lpstr>
      <vt:lpstr>Meiryo</vt:lpstr>
      <vt:lpstr>Meiryo UI</vt:lpstr>
      <vt:lpstr>Montaser Arabic</vt:lpstr>
      <vt:lpstr>Montaser Arabic Bold</vt:lpstr>
      <vt:lpstr>Tahoma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 Nguyen Quoc</dc:creator>
  <cp:lastModifiedBy>ACER</cp:lastModifiedBy>
  <cp:revision>315</cp:revision>
  <dcterms:created xsi:type="dcterms:W3CDTF">2024-09-20T07:04:32Z</dcterms:created>
  <dcterms:modified xsi:type="dcterms:W3CDTF">2024-10-06T01:41:54Z</dcterms:modified>
</cp:coreProperties>
</file>